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53"/>
  </p:notesMasterIdLst>
  <p:sldIdLst>
    <p:sldId id="256" r:id="rId2"/>
    <p:sldId id="402" r:id="rId3"/>
    <p:sldId id="306" r:id="rId4"/>
    <p:sldId id="311" r:id="rId5"/>
    <p:sldId id="503" r:id="rId6"/>
    <p:sldId id="313" r:id="rId7"/>
    <p:sldId id="530" r:id="rId8"/>
    <p:sldId id="420" r:id="rId9"/>
    <p:sldId id="360" r:id="rId10"/>
    <p:sldId id="539" r:id="rId11"/>
    <p:sldId id="540" r:id="rId12"/>
    <p:sldId id="510" r:id="rId13"/>
    <p:sldId id="511" r:id="rId14"/>
    <p:sldId id="542" r:id="rId15"/>
    <p:sldId id="512" r:id="rId16"/>
    <p:sldId id="543" r:id="rId17"/>
    <p:sldId id="328" r:id="rId18"/>
    <p:sldId id="367" r:id="rId19"/>
    <p:sldId id="516" r:id="rId20"/>
    <p:sldId id="472" r:id="rId21"/>
    <p:sldId id="374" r:id="rId22"/>
    <p:sldId id="546" r:id="rId23"/>
    <p:sldId id="485" r:id="rId24"/>
    <p:sldId id="499" r:id="rId25"/>
    <p:sldId id="500" r:id="rId26"/>
    <p:sldId id="501" r:id="rId27"/>
    <p:sldId id="507" r:id="rId28"/>
    <p:sldId id="508" r:id="rId29"/>
    <p:sldId id="474" r:id="rId30"/>
    <p:sldId id="504" r:id="rId31"/>
    <p:sldId id="505" r:id="rId32"/>
    <p:sldId id="478" r:id="rId33"/>
    <p:sldId id="476" r:id="rId34"/>
    <p:sldId id="544" r:id="rId35"/>
    <p:sldId id="524" r:id="rId36"/>
    <p:sldId id="525" r:id="rId37"/>
    <p:sldId id="526" r:id="rId38"/>
    <p:sldId id="527" r:id="rId39"/>
    <p:sldId id="528" r:id="rId40"/>
    <p:sldId id="529" r:id="rId41"/>
    <p:sldId id="355" r:id="rId42"/>
    <p:sldId id="418" r:id="rId43"/>
    <p:sldId id="547" r:id="rId44"/>
    <p:sldId id="424" r:id="rId45"/>
    <p:sldId id="425" r:id="rId46"/>
    <p:sldId id="427" r:id="rId47"/>
    <p:sldId id="419" r:id="rId48"/>
    <p:sldId id="428" r:id="rId49"/>
    <p:sldId id="429" r:id="rId50"/>
    <p:sldId id="430" r:id="rId51"/>
    <p:sldId id="545" r:id="rId52"/>
  </p:sldIdLst>
  <p:sldSz cx="12192000" cy="6858000"/>
  <p:notesSz cx="6858000" cy="9144000"/>
  <p:embeddedFontLst>
    <p:embeddedFont>
      <p:font typeface="Bauhaus 93" panose="04030905020B02020C02" pitchFamily="82" charset="0"/>
      <p:regular r:id="rId54"/>
    </p:embeddedFont>
    <p:embeddedFont>
      <p:font typeface="Consolas" panose="020B0609020204030204" pitchFamily="49" charset="0"/>
      <p:regular r:id="rId55"/>
      <p:bold r:id="rId56"/>
      <p:italic r:id="rId57"/>
      <p:boldItalic r:id="rId58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E7F80"/>
    <a:srgbClr val="E30B5C"/>
    <a:srgbClr val="50C878"/>
    <a:srgbClr val="9F2B5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3C6A47-A4F4-4355-B2BD-6C99BB4E6015}" v="117" dt="2024-12-02T11:28:28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2" autoAdjust="0"/>
    <p:restoredTop sz="95700" autoAdjust="0"/>
  </p:normalViewPr>
  <p:slideViewPr>
    <p:cSldViewPr>
      <p:cViewPr varScale="1">
        <p:scale>
          <a:sx n="105" d="100"/>
          <a:sy n="105" d="100"/>
        </p:scale>
        <p:origin x="768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bie Joosten" userId="32653f3ec28ba3ea" providerId="LiveId" clId="{713C6A47-A4F4-4355-B2BD-6C99BB4E6015}"/>
    <pc:docChg chg="custSel addSld delSld modSld sldOrd">
      <pc:chgData name="Robbie Joosten" userId="32653f3ec28ba3ea" providerId="LiveId" clId="{713C6A47-A4F4-4355-B2BD-6C99BB4E6015}" dt="2024-12-02T11:30:00.564" v="1105" actId="20577"/>
      <pc:docMkLst>
        <pc:docMk/>
      </pc:docMkLst>
      <pc:sldChg chg="addSp modSp mod">
        <pc:chgData name="Robbie Joosten" userId="32653f3ec28ba3ea" providerId="LiveId" clId="{713C6A47-A4F4-4355-B2BD-6C99BB4E6015}" dt="2024-12-02T11:25:26.574" v="924" actId="20577"/>
        <pc:sldMkLst>
          <pc:docMk/>
          <pc:sldMk cId="0" sldId="256"/>
        </pc:sldMkLst>
        <pc:spChg chg="mod">
          <ac:chgData name="Robbie Joosten" userId="32653f3ec28ba3ea" providerId="LiveId" clId="{713C6A47-A4F4-4355-B2BD-6C99BB4E6015}" dt="2024-12-02T11:25:10.790" v="870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Robbie Joosten" userId="32653f3ec28ba3ea" providerId="LiveId" clId="{713C6A47-A4F4-4355-B2BD-6C99BB4E6015}" dt="2024-12-02T11:25:26.574" v="924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Robbie Joosten" userId="32653f3ec28ba3ea" providerId="LiveId" clId="{713C6A47-A4F4-4355-B2BD-6C99BB4E6015}" dt="2024-12-01T09:35:53.380" v="2" actId="1076"/>
          <ac:spMkLst>
            <pc:docMk/>
            <pc:sldMk cId="0" sldId="256"/>
            <ac:spMk id="5" creationId="{00000000-0000-0000-0000-000000000000}"/>
          </ac:spMkLst>
        </pc:spChg>
        <pc:picChg chg="add mod">
          <ac:chgData name="Robbie Joosten" userId="32653f3ec28ba3ea" providerId="LiveId" clId="{713C6A47-A4F4-4355-B2BD-6C99BB4E6015}" dt="2024-12-01T09:36:20.236" v="3"/>
          <ac:picMkLst>
            <pc:docMk/>
            <pc:sldMk cId="0" sldId="256"/>
            <ac:picMk id="6" creationId="{DE571B69-18A1-CDDD-10CC-02ABE08D4A4F}"/>
          </ac:picMkLst>
        </pc:picChg>
        <pc:picChg chg="add mod">
          <ac:chgData name="Robbie Joosten" userId="32653f3ec28ba3ea" providerId="LiveId" clId="{713C6A47-A4F4-4355-B2BD-6C99BB4E6015}" dt="2024-12-01T09:36:20.236" v="3"/>
          <ac:picMkLst>
            <pc:docMk/>
            <pc:sldMk cId="0" sldId="256"/>
            <ac:picMk id="7" creationId="{3B0013F9-EFA5-ED80-A6A0-ECA901DAB51A}"/>
          </ac:picMkLst>
        </pc:picChg>
      </pc:sldChg>
      <pc:sldChg chg="modSp mod modAnim">
        <pc:chgData name="Robbie Joosten" userId="32653f3ec28ba3ea" providerId="LiveId" clId="{713C6A47-A4F4-4355-B2BD-6C99BB4E6015}" dt="2024-12-02T11:28:28.407" v="1043" actId="20577"/>
        <pc:sldMkLst>
          <pc:docMk/>
          <pc:sldMk cId="2705905926" sldId="306"/>
        </pc:sldMkLst>
        <pc:spChg chg="mod">
          <ac:chgData name="Robbie Joosten" userId="32653f3ec28ba3ea" providerId="LiveId" clId="{713C6A47-A4F4-4355-B2BD-6C99BB4E6015}" dt="2024-12-02T11:28:28.407" v="1043" actId="20577"/>
          <ac:spMkLst>
            <pc:docMk/>
            <pc:sldMk cId="2705905926" sldId="306"/>
            <ac:spMk id="7" creationId="{00000000-0000-0000-0000-000000000000}"/>
          </ac:spMkLst>
        </pc:spChg>
      </pc:sldChg>
      <pc:sldChg chg="del">
        <pc:chgData name="Robbie Joosten" userId="32653f3ec28ba3ea" providerId="LiveId" clId="{713C6A47-A4F4-4355-B2BD-6C99BB4E6015}" dt="2024-12-01T09:37:40.018" v="6" actId="47"/>
        <pc:sldMkLst>
          <pc:docMk/>
          <pc:sldMk cId="3837711328" sldId="359"/>
        </pc:sldMkLst>
      </pc:sldChg>
      <pc:sldChg chg="del">
        <pc:chgData name="Robbie Joosten" userId="32653f3ec28ba3ea" providerId="LiveId" clId="{713C6A47-A4F4-4355-B2BD-6C99BB4E6015}" dt="2024-12-01T10:06:41.041" v="758" actId="47"/>
        <pc:sldMkLst>
          <pc:docMk/>
          <pc:sldMk cId="2126000894" sldId="361"/>
        </pc:sldMkLst>
      </pc:sldChg>
      <pc:sldChg chg="modSp mod">
        <pc:chgData name="Robbie Joosten" userId="32653f3ec28ba3ea" providerId="LiveId" clId="{713C6A47-A4F4-4355-B2BD-6C99BB4E6015}" dt="2024-12-01T10:10:09.518" v="764" actId="20577"/>
        <pc:sldMkLst>
          <pc:docMk/>
          <pc:sldMk cId="2311403468" sldId="367"/>
        </pc:sldMkLst>
        <pc:spChg chg="mod">
          <ac:chgData name="Robbie Joosten" userId="32653f3ec28ba3ea" providerId="LiveId" clId="{713C6A47-A4F4-4355-B2BD-6C99BB4E6015}" dt="2024-12-01T10:10:09.518" v="764" actId="20577"/>
          <ac:spMkLst>
            <pc:docMk/>
            <pc:sldMk cId="2311403468" sldId="367"/>
            <ac:spMk id="2" creationId="{00000000-0000-0000-0000-000000000000}"/>
          </ac:spMkLst>
        </pc:spChg>
      </pc:sldChg>
      <pc:sldChg chg="modSp">
        <pc:chgData name="Robbie Joosten" userId="32653f3ec28ba3ea" providerId="LiveId" clId="{713C6A47-A4F4-4355-B2BD-6C99BB4E6015}" dt="2024-12-01T10:49:50.631" v="795" actId="20577"/>
        <pc:sldMkLst>
          <pc:docMk/>
          <pc:sldMk cId="307275809" sldId="374"/>
        </pc:sldMkLst>
        <pc:spChg chg="mod">
          <ac:chgData name="Robbie Joosten" userId="32653f3ec28ba3ea" providerId="LiveId" clId="{713C6A47-A4F4-4355-B2BD-6C99BB4E6015}" dt="2024-12-01T10:49:50.631" v="795" actId="20577"/>
          <ac:spMkLst>
            <pc:docMk/>
            <pc:sldMk cId="307275809" sldId="374"/>
            <ac:spMk id="7" creationId="{00000000-0000-0000-0000-000000000000}"/>
          </ac:spMkLst>
        </pc:spChg>
      </pc:sldChg>
      <pc:sldChg chg="add">
        <pc:chgData name="Robbie Joosten" userId="32653f3ec28ba3ea" providerId="LiveId" clId="{713C6A47-A4F4-4355-B2BD-6C99BB4E6015}" dt="2024-12-02T11:23:32.411" v="838"/>
        <pc:sldMkLst>
          <pc:docMk/>
          <pc:sldMk cId="3981079720" sldId="418"/>
        </pc:sldMkLst>
      </pc:sldChg>
      <pc:sldChg chg="add">
        <pc:chgData name="Robbie Joosten" userId="32653f3ec28ba3ea" providerId="LiveId" clId="{713C6A47-A4F4-4355-B2BD-6C99BB4E6015}" dt="2024-12-02T11:23:32.411" v="838"/>
        <pc:sldMkLst>
          <pc:docMk/>
          <pc:sldMk cId="2106685406" sldId="419"/>
        </pc:sldMkLst>
      </pc:sldChg>
      <pc:sldChg chg="add">
        <pc:chgData name="Robbie Joosten" userId="32653f3ec28ba3ea" providerId="LiveId" clId="{713C6A47-A4F4-4355-B2BD-6C99BB4E6015}" dt="2024-12-02T11:23:32.411" v="838"/>
        <pc:sldMkLst>
          <pc:docMk/>
          <pc:sldMk cId="3274532739" sldId="424"/>
        </pc:sldMkLst>
      </pc:sldChg>
      <pc:sldChg chg="add">
        <pc:chgData name="Robbie Joosten" userId="32653f3ec28ba3ea" providerId="LiveId" clId="{713C6A47-A4F4-4355-B2BD-6C99BB4E6015}" dt="2024-12-02T11:23:32.411" v="838"/>
        <pc:sldMkLst>
          <pc:docMk/>
          <pc:sldMk cId="48778535" sldId="425"/>
        </pc:sldMkLst>
      </pc:sldChg>
      <pc:sldChg chg="add">
        <pc:chgData name="Robbie Joosten" userId="32653f3ec28ba3ea" providerId="LiveId" clId="{713C6A47-A4F4-4355-B2BD-6C99BB4E6015}" dt="2024-12-02T11:23:32.411" v="838"/>
        <pc:sldMkLst>
          <pc:docMk/>
          <pc:sldMk cId="2307944962" sldId="427"/>
        </pc:sldMkLst>
      </pc:sldChg>
      <pc:sldChg chg="add">
        <pc:chgData name="Robbie Joosten" userId="32653f3ec28ba3ea" providerId="LiveId" clId="{713C6A47-A4F4-4355-B2BD-6C99BB4E6015}" dt="2024-12-02T11:23:32.411" v="838"/>
        <pc:sldMkLst>
          <pc:docMk/>
          <pc:sldMk cId="793733970" sldId="428"/>
        </pc:sldMkLst>
      </pc:sldChg>
      <pc:sldChg chg="add">
        <pc:chgData name="Robbie Joosten" userId="32653f3ec28ba3ea" providerId="LiveId" clId="{713C6A47-A4F4-4355-B2BD-6C99BB4E6015}" dt="2024-12-02T11:23:32.411" v="838"/>
        <pc:sldMkLst>
          <pc:docMk/>
          <pc:sldMk cId="1647490282" sldId="429"/>
        </pc:sldMkLst>
      </pc:sldChg>
      <pc:sldChg chg="modSp add mod">
        <pc:chgData name="Robbie Joosten" userId="32653f3ec28ba3ea" providerId="LiveId" clId="{713C6A47-A4F4-4355-B2BD-6C99BB4E6015}" dt="2024-12-02T11:30:00.564" v="1105" actId="20577"/>
        <pc:sldMkLst>
          <pc:docMk/>
          <pc:sldMk cId="1878673487" sldId="430"/>
        </pc:sldMkLst>
        <pc:spChg chg="mod">
          <ac:chgData name="Robbie Joosten" userId="32653f3ec28ba3ea" providerId="LiveId" clId="{713C6A47-A4F4-4355-B2BD-6C99BB4E6015}" dt="2024-12-02T11:30:00.564" v="1105" actId="20577"/>
          <ac:spMkLst>
            <pc:docMk/>
            <pc:sldMk cId="1878673487" sldId="430"/>
            <ac:spMk id="7" creationId="{00000000-0000-0000-0000-000000000000}"/>
          </ac:spMkLst>
        </pc:spChg>
      </pc:sldChg>
      <pc:sldChg chg="del">
        <pc:chgData name="Robbie Joosten" userId="32653f3ec28ba3ea" providerId="LiveId" clId="{713C6A47-A4F4-4355-B2BD-6C99BB4E6015}" dt="2024-12-01T10:46:36.423" v="791" actId="47"/>
        <pc:sldMkLst>
          <pc:docMk/>
          <pc:sldMk cId="2196393915" sldId="470"/>
        </pc:sldMkLst>
      </pc:sldChg>
      <pc:sldChg chg="del">
        <pc:chgData name="Robbie Joosten" userId="32653f3ec28ba3ea" providerId="LiveId" clId="{713C6A47-A4F4-4355-B2BD-6C99BB4E6015}" dt="2024-12-01T10:07:06.742" v="760" actId="47"/>
        <pc:sldMkLst>
          <pc:docMk/>
          <pc:sldMk cId="326072678" sldId="502"/>
        </pc:sldMkLst>
      </pc:sldChg>
      <pc:sldChg chg="delSp modSp mod">
        <pc:chgData name="Robbie Joosten" userId="32653f3ec28ba3ea" providerId="LiveId" clId="{713C6A47-A4F4-4355-B2BD-6C99BB4E6015}" dt="2024-12-01T10:44:14.217" v="787" actId="20577"/>
        <pc:sldMkLst>
          <pc:docMk/>
          <pc:sldMk cId="1467259140" sldId="507"/>
        </pc:sldMkLst>
        <pc:spChg chg="mod ord">
          <ac:chgData name="Robbie Joosten" userId="32653f3ec28ba3ea" providerId="LiveId" clId="{713C6A47-A4F4-4355-B2BD-6C99BB4E6015}" dt="2024-12-01T10:44:14.217" v="787" actId="20577"/>
          <ac:spMkLst>
            <pc:docMk/>
            <pc:sldMk cId="1467259140" sldId="507"/>
            <ac:spMk id="7" creationId="{00000000-0000-0000-0000-000000000000}"/>
          </ac:spMkLst>
        </pc:spChg>
        <pc:picChg chg="del mod">
          <ac:chgData name="Robbie Joosten" userId="32653f3ec28ba3ea" providerId="LiveId" clId="{713C6A47-A4F4-4355-B2BD-6C99BB4E6015}" dt="2024-12-01T10:43:51.416" v="779" actId="478"/>
          <ac:picMkLst>
            <pc:docMk/>
            <pc:sldMk cId="1467259140" sldId="507"/>
            <ac:picMk id="6" creationId="{16206B1D-19B0-402D-9AFF-340FE87AA35C}"/>
          </ac:picMkLst>
        </pc:picChg>
        <pc:picChg chg="mod">
          <ac:chgData name="Robbie Joosten" userId="32653f3ec28ba3ea" providerId="LiveId" clId="{713C6A47-A4F4-4355-B2BD-6C99BB4E6015}" dt="2024-12-01T10:43:57.383" v="782" actId="1076"/>
          <ac:picMkLst>
            <pc:docMk/>
            <pc:sldMk cId="1467259140" sldId="507"/>
            <ac:picMk id="8" creationId="{FE338B3D-1370-4366-8544-8339412272DE}"/>
          </ac:picMkLst>
        </pc:picChg>
      </pc:sldChg>
      <pc:sldChg chg="del">
        <pc:chgData name="Robbie Joosten" userId="32653f3ec28ba3ea" providerId="LiveId" clId="{713C6A47-A4F4-4355-B2BD-6C99BB4E6015}" dt="2024-12-01T09:37:40.002" v="5" actId="47"/>
        <pc:sldMkLst>
          <pc:docMk/>
          <pc:sldMk cId="1854902923" sldId="509"/>
        </pc:sldMkLst>
      </pc:sldChg>
      <pc:sldChg chg="del mod modShow">
        <pc:chgData name="Robbie Joosten" userId="32653f3ec28ba3ea" providerId="LiveId" clId="{713C6A47-A4F4-4355-B2BD-6C99BB4E6015}" dt="2024-12-01T10:07:30.243" v="761" actId="47"/>
        <pc:sldMkLst>
          <pc:docMk/>
          <pc:sldMk cId="1303488414" sldId="513"/>
        </pc:sldMkLst>
      </pc:sldChg>
      <pc:sldChg chg="del mod modShow">
        <pc:chgData name="Robbie Joosten" userId="32653f3ec28ba3ea" providerId="LiveId" clId="{713C6A47-A4F4-4355-B2BD-6C99BB4E6015}" dt="2024-12-01T10:07:30.243" v="761" actId="47"/>
        <pc:sldMkLst>
          <pc:docMk/>
          <pc:sldMk cId="2207506160" sldId="514"/>
        </pc:sldMkLst>
      </pc:sldChg>
      <pc:sldChg chg="del">
        <pc:chgData name="Robbie Joosten" userId="32653f3ec28ba3ea" providerId="LiveId" clId="{713C6A47-A4F4-4355-B2BD-6C99BB4E6015}" dt="2024-12-01T10:07:42.967" v="763" actId="47"/>
        <pc:sldMkLst>
          <pc:docMk/>
          <pc:sldMk cId="1310414544" sldId="515"/>
        </pc:sldMkLst>
      </pc:sldChg>
      <pc:sldChg chg="del">
        <pc:chgData name="Robbie Joosten" userId="32653f3ec28ba3ea" providerId="LiveId" clId="{713C6A47-A4F4-4355-B2BD-6C99BB4E6015}" dt="2024-12-01T10:50:29.347" v="796" actId="47"/>
        <pc:sldMkLst>
          <pc:docMk/>
          <pc:sldMk cId="3747087099" sldId="517"/>
        </pc:sldMkLst>
      </pc:sldChg>
      <pc:sldChg chg="del">
        <pc:chgData name="Robbie Joosten" userId="32653f3ec28ba3ea" providerId="LiveId" clId="{713C6A47-A4F4-4355-B2BD-6C99BB4E6015}" dt="2024-12-01T10:45:02.049" v="789" actId="47"/>
        <pc:sldMkLst>
          <pc:docMk/>
          <pc:sldMk cId="3358476160" sldId="523"/>
        </pc:sldMkLst>
      </pc:sldChg>
      <pc:sldChg chg="modSp modAnim">
        <pc:chgData name="Robbie Joosten" userId="32653f3ec28ba3ea" providerId="LiveId" clId="{713C6A47-A4F4-4355-B2BD-6C99BB4E6015}" dt="2024-12-01T10:58:25.838" v="837" actId="20577"/>
        <pc:sldMkLst>
          <pc:docMk/>
          <pc:sldMk cId="2636164124" sldId="526"/>
        </pc:sldMkLst>
        <pc:spChg chg="mod">
          <ac:chgData name="Robbie Joosten" userId="32653f3ec28ba3ea" providerId="LiveId" clId="{713C6A47-A4F4-4355-B2BD-6C99BB4E6015}" dt="2024-12-01T10:58:25.838" v="837" actId="20577"/>
          <ac:spMkLst>
            <pc:docMk/>
            <pc:sldMk cId="2636164124" sldId="526"/>
            <ac:spMk id="7" creationId="{00000000-0000-0000-0000-000000000000}"/>
          </ac:spMkLst>
        </pc:spChg>
        <pc:picChg chg="mod">
          <ac:chgData name="Robbie Joosten" userId="32653f3ec28ba3ea" providerId="LiveId" clId="{713C6A47-A4F4-4355-B2BD-6C99BB4E6015}" dt="2024-12-01T10:52:11.965" v="798" actId="14826"/>
          <ac:picMkLst>
            <pc:docMk/>
            <pc:sldMk cId="2636164124" sldId="526"/>
            <ac:picMk id="11" creationId="{B8FEA9E6-22EF-4AAF-B8DC-10581455C9C6}"/>
          </ac:picMkLst>
        </pc:picChg>
      </pc:sldChg>
      <pc:sldChg chg="add">
        <pc:chgData name="Robbie Joosten" userId="32653f3ec28ba3ea" providerId="LiveId" clId="{713C6A47-A4F4-4355-B2BD-6C99BB4E6015}" dt="2024-12-01T09:37:38.116" v="4"/>
        <pc:sldMkLst>
          <pc:docMk/>
          <pc:sldMk cId="3435642485" sldId="530"/>
        </pc:sldMkLst>
      </pc:sldChg>
      <pc:sldChg chg="addSp delSp modSp mod ord delAnim modAnim">
        <pc:chgData name="Robbie Joosten" userId="32653f3ec28ba3ea" providerId="LiveId" clId="{713C6A47-A4F4-4355-B2BD-6C99BB4E6015}" dt="2024-12-01T10:05:16.303" v="756"/>
        <pc:sldMkLst>
          <pc:docMk/>
          <pc:sldMk cId="2547061887" sldId="539"/>
        </pc:sldMkLst>
        <pc:spChg chg="mod">
          <ac:chgData name="Robbie Joosten" userId="32653f3ec28ba3ea" providerId="LiveId" clId="{713C6A47-A4F4-4355-B2BD-6C99BB4E6015}" dt="2024-12-01T09:40:19.852" v="55" actId="20577"/>
          <ac:spMkLst>
            <pc:docMk/>
            <pc:sldMk cId="2547061887" sldId="539"/>
            <ac:spMk id="2" creationId="{00000000-0000-0000-0000-000000000000}"/>
          </ac:spMkLst>
        </pc:spChg>
        <pc:spChg chg="mod">
          <ac:chgData name="Robbie Joosten" userId="32653f3ec28ba3ea" providerId="LiveId" clId="{713C6A47-A4F4-4355-B2BD-6C99BB4E6015}" dt="2024-12-01T10:04:35.050" v="752" actId="27636"/>
          <ac:spMkLst>
            <pc:docMk/>
            <pc:sldMk cId="2547061887" sldId="539"/>
            <ac:spMk id="7" creationId="{00000000-0000-0000-0000-000000000000}"/>
          </ac:spMkLst>
        </pc:spChg>
        <pc:picChg chg="del">
          <ac:chgData name="Robbie Joosten" userId="32653f3ec28ba3ea" providerId="LiveId" clId="{713C6A47-A4F4-4355-B2BD-6C99BB4E6015}" dt="2024-12-01T09:39:40.295" v="8" actId="478"/>
          <ac:picMkLst>
            <pc:docMk/>
            <pc:sldMk cId="2547061887" sldId="539"/>
            <ac:picMk id="3" creationId="{2FE6F050-D93E-0D2C-4858-679F86C24D15}"/>
          </ac:picMkLst>
        </pc:picChg>
        <pc:picChg chg="del">
          <ac:chgData name="Robbie Joosten" userId="32653f3ec28ba3ea" providerId="LiveId" clId="{713C6A47-A4F4-4355-B2BD-6C99BB4E6015}" dt="2024-12-01T09:39:42.262" v="9" actId="478"/>
          <ac:picMkLst>
            <pc:docMk/>
            <pc:sldMk cId="2547061887" sldId="539"/>
            <ac:picMk id="4" creationId="{8C4A0A76-DAB2-45FB-8997-66608E018321}"/>
          </ac:picMkLst>
        </pc:picChg>
        <pc:picChg chg="add mod">
          <ac:chgData name="Robbie Joosten" userId="32653f3ec28ba3ea" providerId="LiveId" clId="{713C6A47-A4F4-4355-B2BD-6C99BB4E6015}" dt="2024-12-01T09:45:42.328" v="338" actId="1076"/>
          <ac:picMkLst>
            <pc:docMk/>
            <pc:sldMk cId="2547061887" sldId="539"/>
            <ac:picMk id="5" creationId="{49CA6C0B-2638-916E-2D56-6775F355F0AB}"/>
          </ac:picMkLst>
        </pc:picChg>
        <pc:picChg chg="mod">
          <ac:chgData name="Robbie Joosten" userId="32653f3ec28ba3ea" providerId="LiveId" clId="{713C6A47-A4F4-4355-B2BD-6C99BB4E6015}" dt="2024-12-01T09:45:43.996" v="339" actId="1076"/>
          <ac:picMkLst>
            <pc:docMk/>
            <pc:sldMk cId="2547061887" sldId="539"/>
            <ac:picMk id="8" creationId="{515AE6C9-51AC-4C8A-8D00-3DE520B8C82D}"/>
          </ac:picMkLst>
        </pc:picChg>
      </pc:sldChg>
      <pc:sldChg chg="add">
        <pc:chgData name="Robbie Joosten" userId="32653f3ec28ba3ea" providerId="LiveId" clId="{713C6A47-A4F4-4355-B2BD-6C99BB4E6015}" dt="2024-12-01T10:06:35.834" v="757"/>
        <pc:sldMkLst>
          <pc:docMk/>
          <pc:sldMk cId="891860972" sldId="540"/>
        </pc:sldMkLst>
      </pc:sldChg>
      <pc:sldChg chg="add">
        <pc:chgData name="Robbie Joosten" userId="32653f3ec28ba3ea" providerId="LiveId" clId="{713C6A47-A4F4-4355-B2BD-6C99BB4E6015}" dt="2024-12-01T10:07:04.643" v="759"/>
        <pc:sldMkLst>
          <pc:docMk/>
          <pc:sldMk cId="3300792696" sldId="542"/>
        </pc:sldMkLst>
      </pc:sldChg>
      <pc:sldChg chg="add">
        <pc:chgData name="Robbie Joosten" userId="32653f3ec28ba3ea" providerId="LiveId" clId="{713C6A47-A4F4-4355-B2BD-6C99BB4E6015}" dt="2024-12-01T10:07:40.781" v="762"/>
        <pc:sldMkLst>
          <pc:docMk/>
          <pc:sldMk cId="3465433162" sldId="543"/>
        </pc:sldMkLst>
      </pc:sldChg>
      <pc:sldChg chg="add">
        <pc:chgData name="Robbie Joosten" userId="32653f3ec28ba3ea" providerId="LiveId" clId="{713C6A47-A4F4-4355-B2BD-6C99BB4E6015}" dt="2024-12-01T10:44:58.885" v="788"/>
        <pc:sldMkLst>
          <pc:docMk/>
          <pc:sldMk cId="850339524" sldId="544"/>
        </pc:sldMkLst>
      </pc:sldChg>
      <pc:sldChg chg="add">
        <pc:chgData name="Robbie Joosten" userId="32653f3ec28ba3ea" providerId="LiveId" clId="{713C6A47-A4F4-4355-B2BD-6C99BB4E6015}" dt="2024-12-01T10:46:30.219" v="790"/>
        <pc:sldMkLst>
          <pc:docMk/>
          <pc:sldMk cId="1711082617" sldId="545"/>
        </pc:sldMkLst>
      </pc:sldChg>
      <pc:sldChg chg="add">
        <pc:chgData name="Robbie Joosten" userId="32653f3ec28ba3ea" providerId="LiveId" clId="{713C6A47-A4F4-4355-B2BD-6C99BB4E6015}" dt="2024-12-01T10:50:32.544" v="797"/>
        <pc:sldMkLst>
          <pc:docMk/>
          <pc:sldMk cId="271915749" sldId="546"/>
        </pc:sldMkLst>
      </pc:sldChg>
      <pc:sldChg chg="add">
        <pc:chgData name="Robbie Joosten" userId="32653f3ec28ba3ea" providerId="LiveId" clId="{713C6A47-A4F4-4355-B2BD-6C99BB4E6015}" dt="2024-12-02T11:23:32.411" v="838"/>
        <pc:sldMkLst>
          <pc:docMk/>
          <pc:sldMk cId="3024640125" sldId="547"/>
        </pc:sldMkLst>
      </pc:sldChg>
    </pc:docChg>
  </pc:docChgLst>
  <pc:docChgLst>
    <pc:chgData name="Robbie Joosten" userId="32653f3ec28ba3ea" providerId="LiveId" clId="{8B37F15B-54F4-4E43-9136-94F55CE2D6A5}"/>
    <pc:docChg chg="modSld">
      <pc:chgData name="Robbie Joosten" userId="32653f3ec28ba3ea" providerId="LiveId" clId="{8B37F15B-54F4-4E43-9136-94F55CE2D6A5}" dt="2022-01-05T15:34:44.238" v="3" actId="20577"/>
      <pc:docMkLst>
        <pc:docMk/>
      </pc:docMkLst>
      <pc:sldChg chg="modSp">
        <pc:chgData name="Robbie Joosten" userId="32653f3ec28ba3ea" providerId="LiveId" clId="{8B37F15B-54F4-4E43-9136-94F55CE2D6A5}" dt="2022-01-05T15:34:44.238" v="3" actId="20577"/>
        <pc:sldMkLst>
          <pc:docMk/>
          <pc:sldMk cId="3327814087" sldId="500"/>
        </pc:sldMkLst>
        <pc:spChg chg="mod">
          <ac:chgData name="Robbie Joosten" userId="32653f3ec28ba3ea" providerId="LiveId" clId="{8B37F15B-54F4-4E43-9136-94F55CE2D6A5}" dt="2022-01-05T15:34:44.238" v="3" actId="20577"/>
          <ac:spMkLst>
            <pc:docMk/>
            <pc:sldMk cId="3327814087" sldId="500"/>
            <ac:spMk id="7" creationId="{00000000-0000-0000-0000-000000000000}"/>
          </ac:spMkLst>
        </pc:spChg>
      </pc:sldChg>
    </pc:docChg>
  </pc:docChgLst>
  <pc:docChgLst>
    <pc:chgData name="Robbie Joosten" userId="32653f3ec28ba3ea" providerId="LiveId" clId="{4BB4DDA3-0615-4E26-A579-BCDFA7CA7944}"/>
    <pc:docChg chg="undo custSel modSld">
      <pc:chgData name="Robbie Joosten" userId="32653f3ec28ba3ea" providerId="LiveId" clId="{4BB4DDA3-0615-4E26-A579-BCDFA7CA7944}" dt="2021-06-23T15:29:08.014" v="169" actId="1076"/>
      <pc:docMkLst>
        <pc:docMk/>
      </pc:docMkLst>
      <pc:sldChg chg="modSp mod">
        <pc:chgData name="Robbie Joosten" userId="32653f3ec28ba3ea" providerId="LiveId" clId="{4BB4DDA3-0615-4E26-A579-BCDFA7CA7944}" dt="2021-06-23T15:28:19.977" v="163" actId="14861"/>
        <pc:sldMkLst>
          <pc:docMk/>
          <pc:sldMk cId="1686090627" sldId="407"/>
        </pc:sldMkLst>
        <pc:picChg chg="mod">
          <ac:chgData name="Robbie Joosten" userId="32653f3ec28ba3ea" providerId="LiveId" clId="{4BB4DDA3-0615-4E26-A579-BCDFA7CA7944}" dt="2021-06-23T15:28:19.977" v="163" actId="14861"/>
          <ac:picMkLst>
            <pc:docMk/>
            <pc:sldMk cId="1686090627" sldId="407"/>
            <ac:picMk id="10" creationId="{00000000-0000-0000-0000-000000000000}"/>
          </ac:picMkLst>
        </pc:picChg>
      </pc:sldChg>
      <pc:sldChg chg="addSp delSp modSp mod addAnim delAnim modAnim">
        <pc:chgData name="Robbie Joosten" userId="32653f3ec28ba3ea" providerId="LiveId" clId="{4BB4DDA3-0615-4E26-A579-BCDFA7CA7944}" dt="2021-06-23T15:29:08.014" v="169" actId="1076"/>
        <pc:sldMkLst>
          <pc:docMk/>
          <pc:sldMk cId="1572217198" sldId="484"/>
        </pc:sldMkLst>
        <pc:spChg chg="mod">
          <ac:chgData name="Robbie Joosten" userId="32653f3ec28ba3ea" providerId="LiveId" clId="{4BB4DDA3-0615-4E26-A579-BCDFA7CA7944}" dt="2021-06-23T13:07:14.468" v="15" actId="20577"/>
          <ac:spMkLst>
            <pc:docMk/>
            <pc:sldMk cId="1572217198" sldId="484"/>
            <ac:spMk id="7" creationId="{00000000-0000-0000-0000-000000000000}"/>
          </ac:spMkLst>
        </pc:spChg>
        <pc:picChg chg="del mod">
          <ac:chgData name="Robbie Joosten" userId="32653f3ec28ba3ea" providerId="LiveId" clId="{4BB4DDA3-0615-4E26-A579-BCDFA7CA7944}" dt="2021-06-23T15:23:40.030" v="152" actId="478"/>
          <ac:picMkLst>
            <pc:docMk/>
            <pc:sldMk cId="1572217198" sldId="484"/>
            <ac:picMk id="4" creationId="{45866609-5B23-4EE4-B20D-CB6C4ED17B44}"/>
          </ac:picMkLst>
        </pc:picChg>
        <pc:picChg chg="add del mod">
          <ac:chgData name="Robbie Joosten" userId="32653f3ec28ba3ea" providerId="LiveId" clId="{4BB4DDA3-0615-4E26-A579-BCDFA7CA7944}" dt="2021-06-23T15:20:28.414" v="136" actId="478"/>
          <ac:picMkLst>
            <pc:docMk/>
            <pc:sldMk cId="1572217198" sldId="484"/>
            <ac:picMk id="5" creationId="{6810DFE8-3202-4D75-ABA1-2B7A38F74EA8}"/>
          </ac:picMkLst>
        </pc:picChg>
        <pc:picChg chg="add mod">
          <ac:chgData name="Robbie Joosten" userId="32653f3ec28ba3ea" providerId="LiveId" clId="{4BB4DDA3-0615-4E26-A579-BCDFA7CA7944}" dt="2021-06-23T15:29:04.224" v="168" actId="1076"/>
          <ac:picMkLst>
            <pc:docMk/>
            <pc:sldMk cId="1572217198" sldId="484"/>
            <ac:picMk id="6" creationId="{834B0862-D6FC-4B90-8307-2E0F6F7BD118}"/>
          </ac:picMkLst>
        </pc:picChg>
        <pc:picChg chg="add del mod">
          <ac:chgData name="Robbie Joosten" userId="32653f3ec28ba3ea" providerId="LiveId" clId="{4BB4DDA3-0615-4E26-A579-BCDFA7CA7944}" dt="2021-06-23T15:22:52.623" v="144" actId="478"/>
          <ac:picMkLst>
            <pc:docMk/>
            <pc:sldMk cId="1572217198" sldId="484"/>
            <ac:picMk id="9" creationId="{E937CB05-9B2D-40E9-8BD7-53AA87FDB69F}"/>
          </ac:picMkLst>
        </pc:picChg>
        <pc:picChg chg="mod">
          <ac:chgData name="Robbie Joosten" userId="32653f3ec28ba3ea" providerId="LiveId" clId="{4BB4DDA3-0615-4E26-A579-BCDFA7CA7944}" dt="2021-06-23T13:08:24.101" v="16" actId="14826"/>
          <ac:picMkLst>
            <pc:docMk/>
            <pc:sldMk cId="1572217198" sldId="484"/>
            <ac:picMk id="11" creationId="{B8FEA9E6-22EF-4AAF-B8DC-10581455C9C6}"/>
          </ac:picMkLst>
        </pc:picChg>
        <pc:picChg chg="add mod">
          <ac:chgData name="Robbie Joosten" userId="32653f3ec28ba3ea" providerId="LiveId" clId="{4BB4DDA3-0615-4E26-A579-BCDFA7CA7944}" dt="2021-06-23T15:29:08.014" v="169" actId="1076"/>
          <ac:picMkLst>
            <pc:docMk/>
            <pc:sldMk cId="1572217198" sldId="484"/>
            <ac:picMk id="12" creationId="{0625BE96-CDB6-4328-92BB-F3A8565DB772}"/>
          </ac:picMkLst>
        </pc:picChg>
      </pc:sldChg>
      <pc:sldChg chg="addSp delSp modSp mod delAnim modAnim">
        <pc:chgData name="Robbie Joosten" userId="32653f3ec28ba3ea" providerId="LiveId" clId="{4BB4DDA3-0615-4E26-A579-BCDFA7CA7944}" dt="2021-06-23T15:12:43.634" v="130" actId="1076"/>
        <pc:sldMkLst>
          <pc:docMk/>
          <pc:sldMk cId="1467259140" sldId="507"/>
        </pc:sldMkLst>
        <pc:spChg chg="mod">
          <ac:chgData name="Robbie Joosten" userId="32653f3ec28ba3ea" providerId="LiveId" clId="{4BB4DDA3-0615-4E26-A579-BCDFA7CA7944}" dt="2021-06-23T13:20:21.637" v="31" actId="20577"/>
          <ac:spMkLst>
            <pc:docMk/>
            <pc:sldMk cId="1467259140" sldId="507"/>
            <ac:spMk id="7" creationId="{00000000-0000-0000-0000-000000000000}"/>
          </ac:spMkLst>
        </pc:spChg>
        <pc:picChg chg="add mod ord">
          <ac:chgData name="Robbie Joosten" userId="32653f3ec28ba3ea" providerId="LiveId" clId="{4BB4DDA3-0615-4E26-A579-BCDFA7CA7944}" dt="2021-06-23T15:12:43.634" v="130" actId="1076"/>
          <ac:picMkLst>
            <pc:docMk/>
            <pc:sldMk cId="1467259140" sldId="507"/>
            <ac:picMk id="6" creationId="{16206B1D-19B0-402D-9AFF-340FE87AA35C}"/>
          </ac:picMkLst>
        </pc:picChg>
        <pc:picChg chg="mod ord">
          <ac:chgData name="Robbie Joosten" userId="32653f3ec28ba3ea" providerId="LiveId" clId="{4BB4DDA3-0615-4E26-A579-BCDFA7CA7944}" dt="2021-06-23T15:12:42.929" v="129" actId="1076"/>
          <ac:picMkLst>
            <pc:docMk/>
            <pc:sldMk cId="1467259140" sldId="507"/>
            <ac:picMk id="8" creationId="{FE338B3D-1370-4366-8544-8339412272DE}"/>
          </ac:picMkLst>
        </pc:picChg>
        <pc:picChg chg="del">
          <ac:chgData name="Robbie Joosten" userId="32653f3ec28ba3ea" providerId="LiveId" clId="{4BB4DDA3-0615-4E26-A579-BCDFA7CA7944}" dt="2021-06-23T13:46:48.040" v="32" actId="478"/>
          <ac:picMkLst>
            <pc:docMk/>
            <pc:sldMk cId="1467259140" sldId="507"/>
            <ac:picMk id="10" creationId="{32AA239A-5114-4A99-B2E0-D18905ACE422}"/>
          </ac:picMkLst>
        </pc:picChg>
      </pc:sldChg>
      <pc:sldChg chg="addSp delSp modSp mod delAnim modAnim">
        <pc:chgData name="Robbie Joosten" userId="32653f3ec28ba3ea" providerId="LiveId" clId="{4BB4DDA3-0615-4E26-A579-BCDFA7CA7944}" dt="2021-06-23T15:10:30.319" v="118"/>
        <pc:sldMkLst>
          <pc:docMk/>
          <pc:sldMk cId="993177549" sldId="508"/>
        </pc:sldMkLst>
        <pc:spChg chg="mod">
          <ac:chgData name="Robbie Joosten" userId="32653f3ec28ba3ea" providerId="LiveId" clId="{4BB4DDA3-0615-4E26-A579-BCDFA7CA7944}" dt="2021-06-23T15:08:21.944" v="109" actId="1076"/>
          <ac:spMkLst>
            <pc:docMk/>
            <pc:sldMk cId="993177549" sldId="508"/>
            <ac:spMk id="7" creationId="{00000000-0000-0000-0000-000000000000}"/>
          </ac:spMkLst>
        </pc:spChg>
        <pc:spChg chg="mod">
          <ac:chgData name="Robbie Joosten" userId="32653f3ec28ba3ea" providerId="LiveId" clId="{4BB4DDA3-0615-4E26-A579-BCDFA7CA7944}" dt="2021-06-23T15:09:12.127" v="117" actId="1076"/>
          <ac:spMkLst>
            <pc:docMk/>
            <pc:sldMk cId="993177549" sldId="508"/>
            <ac:spMk id="8" creationId="{00000000-0000-0000-0000-000000000000}"/>
          </ac:spMkLst>
        </pc:spChg>
        <pc:spChg chg="mod">
          <ac:chgData name="Robbie Joosten" userId="32653f3ec28ba3ea" providerId="LiveId" clId="{4BB4DDA3-0615-4E26-A579-BCDFA7CA7944}" dt="2021-06-23T14:58:00.911" v="77" actId="20577"/>
          <ac:spMkLst>
            <pc:docMk/>
            <pc:sldMk cId="993177549" sldId="508"/>
            <ac:spMk id="9" creationId="{00000000-0000-0000-0000-000000000000}"/>
          </ac:spMkLst>
        </pc:spChg>
        <pc:spChg chg="del">
          <ac:chgData name="Robbie Joosten" userId="32653f3ec28ba3ea" providerId="LiveId" clId="{4BB4DDA3-0615-4E26-A579-BCDFA7CA7944}" dt="2021-06-23T15:00:00.869" v="81" actId="478"/>
          <ac:spMkLst>
            <pc:docMk/>
            <pc:sldMk cId="993177549" sldId="508"/>
            <ac:spMk id="10" creationId="{00000000-0000-0000-0000-000000000000}"/>
          </ac:spMkLst>
        </pc:spChg>
        <pc:spChg chg="add del mod">
          <ac:chgData name="Robbie Joosten" userId="32653f3ec28ba3ea" providerId="LiveId" clId="{4BB4DDA3-0615-4E26-A579-BCDFA7CA7944}" dt="2021-06-23T15:00:08.543" v="84" actId="478"/>
          <ac:spMkLst>
            <pc:docMk/>
            <pc:sldMk cId="993177549" sldId="508"/>
            <ac:spMk id="11" creationId="{E227C8E4-83DD-46BA-B214-F58F52EEA57D}"/>
          </ac:spMkLst>
        </pc:spChg>
        <pc:spChg chg="del mod">
          <ac:chgData name="Robbie Joosten" userId="32653f3ec28ba3ea" providerId="LiveId" clId="{4BB4DDA3-0615-4E26-A579-BCDFA7CA7944}" dt="2021-06-23T15:00:04.895" v="83" actId="478"/>
          <ac:spMkLst>
            <pc:docMk/>
            <pc:sldMk cId="993177549" sldId="508"/>
            <ac:spMk id="12" creationId="{00000000-0000-0000-0000-000000000000}"/>
          </ac:spMkLst>
        </pc:spChg>
        <pc:picChg chg="del">
          <ac:chgData name="Robbie Joosten" userId="32653f3ec28ba3ea" providerId="LiveId" clId="{4BB4DDA3-0615-4E26-A579-BCDFA7CA7944}" dt="2021-06-23T14:58:19.805" v="80" actId="478"/>
          <ac:picMkLst>
            <pc:docMk/>
            <pc:sldMk cId="993177549" sldId="508"/>
            <ac:picMk id="3" creationId="{00000000-0000-0000-0000-000000000000}"/>
          </ac:picMkLst>
        </pc:picChg>
        <pc:picChg chg="del">
          <ac:chgData name="Robbie Joosten" userId="32653f3ec28ba3ea" providerId="LiveId" clId="{4BB4DDA3-0615-4E26-A579-BCDFA7CA7944}" dt="2021-06-23T14:58:17.630" v="78" actId="478"/>
          <ac:picMkLst>
            <pc:docMk/>
            <pc:sldMk cId="993177549" sldId="508"/>
            <ac:picMk id="4" creationId="{00000000-0000-0000-0000-000000000000}"/>
          </ac:picMkLst>
        </pc:picChg>
        <pc:picChg chg="del">
          <ac:chgData name="Robbie Joosten" userId="32653f3ec28ba3ea" providerId="LiveId" clId="{4BB4DDA3-0615-4E26-A579-BCDFA7CA7944}" dt="2021-06-23T14:58:18.685" v="79" actId="478"/>
          <ac:picMkLst>
            <pc:docMk/>
            <pc:sldMk cId="993177549" sldId="508"/>
            <ac:picMk id="6" creationId="{00000000-0000-0000-0000-000000000000}"/>
          </ac:picMkLst>
        </pc:picChg>
        <pc:picChg chg="add del mod">
          <ac:chgData name="Robbie Joosten" userId="32653f3ec28ba3ea" providerId="LiveId" clId="{4BB4DDA3-0615-4E26-A579-BCDFA7CA7944}" dt="2021-06-23T15:07:13.103" v="92" actId="478"/>
          <ac:picMkLst>
            <pc:docMk/>
            <pc:sldMk cId="993177549" sldId="508"/>
            <ac:picMk id="14" creationId="{DB0FA679-42CA-4C7F-9725-993E95F374BF}"/>
          </ac:picMkLst>
        </pc:picChg>
        <pc:picChg chg="add mod ord">
          <ac:chgData name="Robbie Joosten" userId="32653f3ec28ba3ea" providerId="LiveId" clId="{4BB4DDA3-0615-4E26-A579-BCDFA7CA7944}" dt="2021-06-23T15:09:00.031" v="116" actId="167"/>
          <ac:picMkLst>
            <pc:docMk/>
            <pc:sldMk cId="993177549" sldId="508"/>
            <ac:picMk id="16" creationId="{CF5BE425-000C-4EDA-BF12-D41873FD66E6}"/>
          </ac:picMkLst>
        </pc:picChg>
        <pc:picChg chg="add mod ord">
          <ac:chgData name="Robbie Joosten" userId="32653f3ec28ba3ea" providerId="LiveId" clId="{4BB4DDA3-0615-4E26-A579-BCDFA7CA7944}" dt="2021-06-23T15:08:17.813" v="108" actId="167"/>
          <ac:picMkLst>
            <pc:docMk/>
            <pc:sldMk cId="993177549" sldId="508"/>
            <ac:picMk id="18" creationId="{A783AB40-5081-4372-A44B-7F1AD34CDE2A}"/>
          </ac:picMkLst>
        </pc:picChg>
      </pc:sldChg>
    </pc:docChg>
  </pc:docChgLst>
  <pc:docChgLst>
    <pc:chgData name="Robbie Joosten" userId="32653f3ec28ba3ea" providerId="LiveId" clId="{9C455FBA-BE23-41F9-A342-FC7AB472BA9D}"/>
    <pc:docChg chg="undo redo custSel modSld">
      <pc:chgData name="Robbie Joosten" userId="32653f3ec28ba3ea" providerId="LiveId" clId="{9C455FBA-BE23-41F9-A342-FC7AB472BA9D}" dt="2021-06-24T13:27:43.016" v="108" actId="1076"/>
      <pc:docMkLst>
        <pc:docMk/>
      </pc:docMkLst>
      <pc:sldChg chg="addSp delSp modSp mod">
        <pc:chgData name="Robbie Joosten" userId="32653f3ec28ba3ea" providerId="LiveId" clId="{9C455FBA-BE23-41F9-A342-FC7AB472BA9D}" dt="2021-06-24T13:27:43.016" v="108" actId="1076"/>
        <pc:sldMkLst>
          <pc:docMk/>
          <pc:sldMk cId="2196393915" sldId="470"/>
        </pc:sldMkLst>
        <pc:spChg chg="mod">
          <ac:chgData name="Robbie Joosten" userId="32653f3ec28ba3ea" providerId="LiveId" clId="{9C455FBA-BE23-41F9-A342-FC7AB472BA9D}" dt="2021-06-24T13:26:26.132" v="85" actId="20577"/>
          <ac:spMkLst>
            <pc:docMk/>
            <pc:sldMk cId="2196393915" sldId="470"/>
            <ac:spMk id="8" creationId="{00000000-0000-0000-0000-000000000000}"/>
          </ac:spMkLst>
        </pc:spChg>
        <pc:spChg chg="mod">
          <ac:chgData name="Robbie Joosten" userId="32653f3ec28ba3ea" providerId="LiveId" clId="{9C455FBA-BE23-41F9-A342-FC7AB472BA9D}" dt="2021-06-24T13:27:16.183" v="104" actId="404"/>
          <ac:spMkLst>
            <pc:docMk/>
            <pc:sldMk cId="2196393915" sldId="470"/>
            <ac:spMk id="9" creationId="{00000000-0000-0000-0000-000000000000}"/>
          </ac:spMkLst>
        </pc:spChg>
        <pc:spChg chg="mod">
          <ac:chgData name="Robbie Joosten" userId="32653f3ec28ba3ea" providerId="LiveId" clId="{9C455FBA-BE23-41F9-A342-FC7AB472BA9D}" dt="2021-06-24T13:27:31.692" v="106" actId="404"/>
          <ac:spMkLst>
            <pc:docMk/>
            <pc:sldMk cId="2196393915" sldId="470"/>
            <ac:spMk id="10" creationId="{00000000-0000-0000-0000-000000000000}"/>
          </ac:spMkLst>
        </pc:spChg>
        <pc:spChg chg="add del">
          <ac:chgData name="Robbie Joosten" userId="32653f3ec28ba3ea" providerId="LiveId" clId="{9C455FBA-BE23-41F9-A342-FC7AB472BA9D}" dt="2021-06-24T13:23:46.425" v="15" actId="478"/>
          <ac:spMkLst>
            <pc:docMk/>
            <pc:sldMk cId="2196393915" sldId="470"/>
            <ac:spMk id="17" creationId="{FFE09BBB-2C97-408B-AC8A-F26CBDDCAD7E}"/>
          </ac:spMkLst>
        </pc:spChg>
        <pc:picChg chg="add mod">
          <ac:chgData name="Robbie Joosten" userId="32653f3ec28ba3ea" providerId="LiveId" clId="{9C455FBA-BE23-41F9-A342-FC7AB472BA9D}" dt="2021-06-24T13:27:37.234" v="107" actId="1076"/>
          <ac:picMkLst>
            <pc:docMk/>
            <pc:sldMk cId="2196393915" sldId="470"/>
            <ac:picMk id="18" creationId="{417BF9F7-1831-4C5B-92EA-D385DD2E7BB0}"/>
          </ac:picMkLst>
        </pc:picChg>
        <pc:picChg chg="add mod">
          <ac:chgData name="Robbie Joosten" userId="32653f3ec28ba3ea" providerId="LiveId" clId="{9C455FBA-BE23-41F9-A342-FC7AB472BA9D}" dt="2021-06-24T13:27:43.016" v="108" actId="1076"/>
          <ac:picMkLst>
            <pc:docMk/>
            <pc:sldMk cId="2196393915" sldId="470"/>
            <ac:picMk id="19" creationId="{EA8806CE-1575-4754-93BB-919C414D85F6}"/>
          </ac:picMkLst>
        </pc:picChg>
      </pc:sldChg>
      <pc:sldChg chg="modSp">
        <pc:chgData name="Robbie Joosten" userId="32653f3ec28ba3ea" providerId="LiveId" clId="{9C455FBA-BE23-41F9-A342-FC7AB472BA9D}" dt="2021-06-24T13:15:12.959" v="13" actId="20577"/>
        <pc:sldMkLst>
          <pc:docMk/>
          <pc:sldMk cId="1467259140" sldId="507"/>
        </pc:sldMkLst>
        <pc:spChg chg="mod">
          <ac:chgData name="Robbie Joosten" userId="32653f3ec28ba3ea" providerId="LiveId" clId="{9C455FBA-BE23-41F9-A342-FC7AB472BA9D}" dt="2021-06-24T13:15:12.959" v="13" actId="20577"/>
          <ac:spMkLst>
            <pc:docMk/>
            <pc:sldMk cId="1467259140" sldId="507"/>
            <ac:spMk id="7" creationId="{00000000-0000-0000-0000-000000000000}"/>
          </ac:spMkLst>
        </pc:spChg>
      </pc:sldChg>
    </pc:docChg>
  </pc:docChgLst>
  <pc:docChgLst>
    <pc:chgData name="Robbie Joosten" userId="32653f3ec28ba3ea" providerId="LiveId" clId="{09D64D10-915F-40C4-BB08-421D558DDD84}"/>
    <pc:docChg chg="modSld">
      <pc:chgData name="Robbie Joosten" userId="32653f3ec28ba3ea" providerId="LiveId" clId="{09D64D10-915F-40C4-BB08-421D558DDD84}" dt="2021-12-09T08:49:50.082" v="38" actId="20577"/>
      <pc:docMkLst>
        <pc:docMk/>
      </pc:docMkLst>
      <pc:sldChg chg="modSp mod">
        <pc:chgData name="Robbie Joosten" userId="32653f3ec28ba3ea" providerId="LiveId" clId="{09D64D10-915F-40C4-BB08-421D558DDD84}" dt="2021-12-08T10:37:01.936" v="2" actId="20577"/>
        <pc:sldMkLst>
          <pc:docMk/>
          <pc:sldMk cId="0" sldId="256"/>
        </pc:sldMkLst>
        <pc:spChg chg="mod">
          <ac:chgData name="Robbie Joosten" userId="32653f3ec28ba3ea" providerId="LiveId" clId="{09D64D10-915F-40C4-BB08-421D558DDD84}" dt="2021-12-08T10:37:01.936" v="2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 modAnim">
        <pc:chgData name="Robbie Joosten" userId="32653f3ec28ba3ea" providerId="LiveId" clId="{09D64D10-915F-40C4-BB08-421D558DDD84}" dt="2021-12-08T12:09:27.908" v="6" actId="20577"/>
        <pc:sldMkLst>
          <pc:docMk/>
          <pc:sldMk cId="4177996861" sldId="312"/>
        </pc:sldMkLst>
        <pc:spChg chg="mod">
          <ac:chgData name="Robbie Joosten" userId="32653f3ec28ba3ea" providerId="LiveId" clId="{09D64D10-915F-40C4-BB08-421D558DDD84}" dt="2021-12-08T12:08:25.590" v="5" actId="20577"/>
          <ac:spMkLst>
            <pc:docMk/>
            <pc:sldMk cId="4177996861" sldId="312"/>
            <ac:spMk id="7" creationId="{00000000-0000-0000-0000-000000000000}"/>
          </ac:spMkLst>
        </pc:spChg>
      </pc:sldChg>
      <pc:sldChg chg="modSp">
        <pc:chgData name="Robbie Joosten" userId="32653f3ec28ba3ea" providerId="LiveId" clId="{09D64D10-915F-40C4-BB08-421D558DDD84}" dt="2021-12-09T08:49:50.082" v="38" actId="20577"/>
        <pc:sldMkLst>
          <pc:docMk/>
          <pc:sldMk cId="1572217198" sldId="484"/>
        </pc:sldMkLst>
        <pc:spChg chg="mod">
          <ac:chgData name="Robbie Joosten" userId="32653f3ec28ba3ea" providerId="LiveId" clId="{09D64D10-915F-40C4-BB08-421D558DDD84}" dt="2021-12-09T08:49:50.082" v="38" actId="20577"/>
          <ac:spMkLst>
            <pc:docMk/>
            <pc:sldMk cId="1572217198" sldId="484"/>
            <ac:spMk id="7" creationId="{00000000-0000-0000-0000-000000000000}"/>
          </ac:spMkLst>
        </pc:spChg>
        <pc:picChg chg="mod">
          <ac:chgData name="Robbie Joosten" userId="32653f3ec28ba3ea" providerId="LiveId" clId="{09D64D10-915F-40C4-BB08-421D558DDD84}" dt="2021-12-08T12:01:41.114" v="4" actId="14826"/>
          <ac:picMkLst>
            <pc:docMk/>
            <pc:sldMk cId="1572217198" sldId="484"/>
            <ac:picMk id="11" creationId="{B8FEA9E6-22EF-4AAF-B8DC-10581455C9C6}"/>
          </ac:picMkLst>
        </pc:picChg>
      </pc:sldChg>
    </pc:docChg>
  </pc:docChgLst>
  <pc:docChgLst>
    <pc:chgData name="Robbie Joosten" userId="32653f3ec28ba3ea" providerId="LiveId" clId="{1DD6BB0E-902D-45C3-BEEA-A8210491321E}"/>
    <pc:docChg chg="addSld delSld modSld">
      <pc:chgData name="Robbie Joosten" userId="32653f3ec28ba3ea" providerId="LiveId" clId="{1DD6BB0E-902D-45C3-BEEA-A8210491321E}" dt="2022-12-04T05:00:12.156" v="107" actId="14826"/>
      <pc:docMkLst>
        <pc:docMk/>
      </pc:docMkLst>
      <pc:sldChg chg="modSp mod">
        <pc:chgData name="Robbie Joosten" userId="32653f3ec28ba3ea" providerId="LiveId" clId="{1DD6BB0E-902D-45C3-BEEA-A8210491321E}" dt="2022-12-04T04:43:14.436" v="1" actId="20577"/>
        <pc:sldMkLst>
          <pc:docMk/>
          <pc:sldMk cId="0" sldId="256"/>
        </pc:sldMkLst>
        <pc:spChg chg="mod">
          <ac:chgData name="Robbie Joosten" userId="32653f3ec28ba3ea" providerId="LiveId" clId="{1DD6BB0E-902D-45C3-BEEA-A8210491321E}" dt="2022-12-04T04:43:14.436" v="1" actId="20577"/>
          <ac:spMkLst>
            <pc:docMk/>
            <pc:sldMk cId="0" sldId="256"/>
            <ac:spMk id="5" creationId="{00000000-0000-0000-0000-000000000000}"/>
          </ac:spMkLst>
        </pc:spChg>
      </pc:sldChg>
      <pc:sldChg chg="del">
        <pc:chgData name="Robbie Joosten" userId="32653f3ec28ba3ea" providerId="LiveId" clId="{1DD6BB0E-902D-45C3-BEEA-A8210491321E}" dt="2022-12-04T04:45:43.329" v="3" actId="47"/>
        <pc:sldMkLst>
          <pc:docMk/>
          <pc:sldMk cId="4177996861" sldId="312"/>
        </pc:sldMkLst>
      </pc:sldChg>
      <pc:sldChg chg="modSp">
        <pc:chgData name="Robbie Joosten" userId="32653f3ec28ba3ea" providerId="LiveId" clId="{1DD6BB0E-902D-45C3-BEEA-A8210491321E}" dt="2022-12-04T04:50:20.759" v="27" actId="20577"/>
        <pc:sldMkLst>
          <pc:docMk/>
          <pc:sldMk cId="3837711328" sldId="359"/>
        </pc:sldMkLst>
        <pc:spChg chg="mod">
          <ac:chgData name="Robbie Joosten" userId="32653f3ec28ba3ea" providerId="LiveId" clId="{1DD6BB0E-902D-45C3-BEEA-A8210491321E}" dt="2022-12-04T04:50:20.759" v="27" actId="20577"/>
          <ac:spMkLst>
            <pc:docMk/>
            <pc:sldMk cId="3837711328" sldId="359"/>
            <ac:spMk id="7" creationId="{00000000-0000-0000-0000-000000000000}"/>
          </ac:spMkLst>
        </pc:spChg>
      </pc:sldChg>
      <pc:sldChg chg="modSp">
        <pc:chgData name="Robbie Joosten" userId="32653f3ec28ba3ea" providerId="LiveId" clId="{1DD6BB0E-902D-45C3-BEEA-A8210491321E}" dt="2022-12-04T04:51:06.989" v="45" actId="20577"/>
        <pc:sldMkLst>
          <pc:docMk/>
          <pc:sldMk cId="4013052544" sldId="362"/>
        </pc:sldMkLst>
        <pc:spChg chg="mod">
          <ac:chgData name="Robbie Joosten" userId="32653f3ec28ba3ea" providerId="LiveId" clId="{1DD6BB0E-902D-45C3-BEEA-A8210491321E}" dt="2022-12-04T04:51:06.989" v="45" actId="20577"/>
          <ac:spMkLst>
            <pc:docMk/>
            <pc:sldMk cId="4013052544" sldId="362"/>
            <ac:spMk id="7" creationId="{00000000-0000-0000-0000-000000000000}"/>
          </ac:spMkLst>
        </pc:spChg>
      </pc:sldChg>
      <pc:sldChg chg="modSp modAnim">
        <pc:chgData name="Robbie Joosten" userId="32653f3ec28ba3ea" providerId="LiveId" clId="{1DD6BB0E-902D-45C3-BEEA-A8210491321E}" dt="2022-12-04T04:57:33.160" v="104"/>
        <pc:sldMkLst>
          <pc:docMk/>
          <pc:sldMk cId="662235430" sldId="418"/>
        </pc:sldMkLst>
        <pc:spChg chg="mod">
          <ac:chgData name="Robbie Joosten" userId="32653f3ec28ba3ea" providerId="LiveId" clId="{1DD6BB0E-902D-45C3-BEEA-A8210491321E}" dt="2022-12-04T04:57:09.139" v="103" actId="20577"/>
          <ac:spMkLst>
            <pc:docMk/>
            <pc:sldMk cId="662235430" sldId="418"/>
            <ac:spMk id="7" creationId="{00000000-0000-0000-0000-000000000000}"/>
          </ac:spMkLst>
        </pc:spChg>
      </pc:sldChg>
      <pc:sldChg chg="add">
        <pc:chgData name="Robbie Joosten" userId="32653f3ec28ba3ea" providerId="LiveId" clId="{1DD6BB0E-902D-45C3-BEEA-A8210491321E}" dt="2022-12-04T04:59:09.167" v="105"/>
        <pc:sldMkLst>
          <pc:docMk/>
          <pc:sldMk cId="2575951908" sldId="458"/>
        </pc:sldMkLst>
      </pc:sldChg>
      <pc:sldChg chg="modSp">
        <pc:chgData name="Robbie Joosten" userId="32653f3ec28ba3ea" providerId="LiveId" clId="{1DD6BB0E-902D-45C3-BEEA-A8210491321E}" dt="2022-12-04T05:00:12.156" v="107" actId="14826"/>
        <pc:sldMkLst>
          <pc:docMk/>
          <pc:sldMk cId="1572217198" sldId="484"/>
        </pc:sldMkLst>
        <pc:picChg chg="mod">
          <ac:chgData name="Robbie Joosten" userId="32653f3ec28ba3ea" providerId="LiveId" clId="{1DD6BB0E-902D-45C3-BEEA-A8210491321E}" dt="2022-12-04T05:00:12.156" v="107" actId="14826"/>
          <ac:picMkLst>
            <pc:docMk/>
            <pc:sldMk cId="1572217198" sldId="484"/>
            <ac:picMk id="11" creationId="{B8FEA9E6-22EF-4AAF-B8DC-10581455C9C6}"/>
          </ac:picMkLst>
        </pc:picChg>
      </pc:sldChg>
      <pc:sldChg chg="del">
        <pc:chgData name="Robbie Joosten" userId="32653f3ec28ba3ea" providerId="LiveId" clId="{1DD6BB0E-902D-45C3-BEEA-A8210491321E}" dt="2022-12-04T04:59:14.581" v="106" actId="47"/>
        <pc:sldMkLst>
          <pc:docMk/>
          <pc:sldMk cId="916025944" sldId="494"/>
        </pc:sldMkLst>
      </pc:sldChg>
      <pc:sldChg chg="del">
        <pc:chgData name="Robbie Joosten" userId="32653f3ec28ba3ea" providerId="LiveId" clId="{1DD6BB0E-902D-45C3-BEEA-A8210491321E}" dt="2022-12-04T04:47:34.576" v="5" actId="47"/>
        <pc:sldMkLst>
          <pc:docMk/>
          <pc:sldMk cId="3378985186" sldId="495"/>
        </pc:sldMkLst>
      </pc:sldChg>
      <pc:sldChg chg="add">
        <pc:chgData name="Robbie Joosten" userId="32653f3ec28ba3ea" providerId="LiveId" clId="{1DD6BB0E-902D-45C3-BEEA-A8210491321E}" dt="2022-12-04T04:45:33.270" v="2"/>
        <pc:sldMkLst>
          <pc:docMk/>
          <pc:sldMk cId="4293928591" sldId="503"/>
        </pc:sldMkLst>
      </pc:sldChg>
      <pc:sldChg chg="modSp modAnim">
        <pc:chgData name="Robbie Joosten" userId="32653f3ec28ba3ea" providerId="LiveId" clId="{1DD6BB0E-902D-45C3-BEEA-A8210491321E}" dt="2022-12-04T04:51:51.947" v="75" actId="20577"/>
        <pc:sldMkLst>
          <pc:docMk/>
          <pc:sldMk cId="2297256457" sldId="506"/>
        </pc:sldMkLst>
        <pc:spChg chg="mod">
          <ac:chgData name="Robbie Joosten" userId="32653f3ec28ba3ea" providerId="LiveId" clId="{1DD6BB0E-902D-45C3-BEEA-A8210491321E}" dt="2022-12-04T04:51:51.947" v="75" actId="20577"/>
          <ac:spMkLst>
            <pc:docMk/>
            <pc:sldMk cId="2297256457" sldId="506"/>
            <ac:spMk id="7" creationId="{00000000-0000-0000-0000-000000000000}"/>
          </ac:spMkLst>
        </pc:spChg>
      </pc:sldChg>
      <pc:sldChg chg="add">
        <pc:chgData name="Robbie Joosten" userId="32653f3ec28ba3ea" providerId="LiveId" clId="{1DD6BB0E-902D-45C3-BEEA-A8210491321E}" dt="2022-12-04T04:47:25.780" v="4"/>
        <pc:sldMkLst>
          <pc:docMk/>
          <pc:sldMk cId="1854902923" sldId="509"/>
        </pc:sldMkLst>
      </pc:sldChg>
    </pc:docChg>
  </pc:docChgLst>
  <pc:docChgLst>
    <pc:chgData name="Robbie Joosten" userId="32653f3ec28ba3ea" providerId="LiveId" clId="{50859A2C-94E4-4B99-847D-0ED7868F0331}"/>
    <pc:docChg chg="undo custSel addSld delSld modSld">
      <pc:chgData name="Robbie Joosten" userId="32653f3ec28ba3ea" providerId="LiveId" clId="{50859A2C-94E4-4B99-847D-0ED7868F0331}" dt="2023-12-04T09:29:59.903" v="483" actId="1076"/>
      <pc:docMkLst>
        <pc:docMk/>
      </pc:docMkLst>
      <pc:sldChg chg="modSp mod">
        <pc:chgData name="Robbie Joosten" userId="32653f3ec28ba3ea" providerId="LiveId" clId="{50859A2C-94E4-4B99-847D-0ED7868F0331}" dt="2023-12-04T09:29:59.903" v="483" actId="1076"/>
        <pc:sldMkLst>
          <pc:docMk/>
          <pc:sldMk cId="0" sldId="256"/>
        </pc:sldMkLst>
        <pc:spChg chg="mod">
          <ac:chgData name="Robbie Joosten" userId="32653f3ec28ba3ea" providerId="LiveId" clId="{50859A2C-94E4-4B99-847D-0ED7868F0331}" dt="2023-12-04T09:29:59.903" v="483" actId="1076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Robbie Joosten" userId="32653f3ec28ba3ea" providerId="LiveId" clId="{50859A2C-94E4-4B99-847D-0ED7868F0331}" dt="2023-12-02T20:15:08.617" v="106" actId="14100"/>
        <pc:sldMkLst>
          <pc:docMk/>
          <pc:sldMk cId="3837711328" sldId="359"/>
        </pc:sldMkLst>
        <pc:spChg chg="mod">
          <ac:chgData name="Robbie Joosten" userId="32653f3ec28ba3ea" providerId="LiveId" clId="{50859A2C-94E4-4B99-847D-0ED7868F0331}" dt="2023-12-02T20:01:39.451" v="99" actId="20577"/>
          <ac:spMkLst>
            <pc:docMk/>
            <pc:sldMk cId="3837711328" sldId="359"/>
            <ac:spMk id="7" creationId="{00000000-0000-0000-0000-000000000000}"/>
          </ac:spMkLst>
        </pc:spChg>
        <pc:picChg chg="mod modCrop">
          <ac:chgData name="Robbie Joosten" userId="32653f3ec28ba3ea" providerId="LiveId" clId="{50859A2C-94E4-4B99-847D-0ED7868F0331}" dt="2023-12-02T20:15:08.617" v="106" actId="14100"/>
          <ac:picMkLst>
            <pc:docMk/>
            <pc:sldMk cId="3837711328" sldId="359"/>
            <ac:picMk id="8" creationId="{E2B94C53-179C-4C0A-98EA-954E51D43E61}"/>
          </ac:picMkLst>
        </pc:picChg>
      </pc:sldChg>
      <pc:sldChg chg="modSp mod">
        <pc:chgData name="Robbie Joosten" userId="32653f3ec28ba3ea" providerId="LiveId" clId="{50859A2C-94E4-4B99-847D-0ED7868F0331}" dt="2023-12-02T20:19:30.873" v="125" actId="20577"/>
        <pc:sldMkLst>
          <pc:docMk/>
          <pc:sldMk cId="2126000894" sldId="361"/>
        </pc:sldMkLst>
        <pc:spChg chg="mod">
          <ac:chgData name="Robbie Joosten" userId="32653f3ec28ba3ea" providerId="LiveId" clId="{50859A2C-94E4-4B99-847D-0ED7868F0331}" dt="2023-12-02T20:19:30.873" v="125" actId="20577"/>
          <ac:spMkLst>
            <pc:docMk/>
            <pc:sldMk cId="2126000894" sldId="361"/>
            <ac:spMk id="2" creationId="{00000000-0000-0000-0000-000000000000}"/>
          </ac:spMkLst>
        </pc:spChg>
        <pc:spChg chg="mod">
          <ac:chgData name="Robbie Joosten" userId="32653f3ec28ba3ea" providerId="LiveId" clId="{50859A2C-94E4-4B99-847D-0ED7868F0331}" dt="2023-12-02T20:19:19.514" v="117" actId="20577"/>
          <ac:spMkLst>
            <pc:docMk/>
            <pc:sldMk cId="2126000894" sldId="361"/>
            <ac:spMk id="7" creationId="{00000000-0000-0000-0000-000000000000}"/>
          </ac:spMkLst>
        </pc:spChg>
      </pc:sldChg>
      <pc:sldChg chg="del">
        <pc:chgData name="Robbie Joosten" userId="32653f3ec28ba3ea" providerId="LiveId" clId="{50859A2C-94E4-4B99-847D-0ED7868F0331}" dt="2023-12-02T20:23:32.514" v="127" actId="47"/>
        <pc:sldMkLst>
          <pc:docMk/>
          <pc:sldMk cId="4013052544" sldId="362"/>
        </pc:sldMkLst>
      </pc:sldChg>
      <pc:sldChg chg="del">
        <pc:chgData name="Robbie Joosten" userId="32653f3ec28ba3ea" providerId="LiveId" clId="{50859A2C-94E4-4B99-847D-0ED7868F0331}" dt="2023-12-02T20:30:56.165" v="142" actId="47"/>
        <pc:sldMkLst>
          <pc:docMk/>
          <pc:sldMk cId="2514302183" sldId="364"/>
        </pc:sldMkLst>
      </pc:sldChg>
      <pc:sldChg chg="del">
        <pc:chgData name="Robbie Joosten" userId="32653f3ec28ba3ea" providerId="LiveId" clId="{50859A2C-94E4-4B99-847D-0ED7868F0331}" dt="2023-12-02T20:34:17.406" v="220" actId="47"/>
        <pc:sldMkLst>
          <pc:docMk/>
          <pc:sldMk cId="494562594" sldId="365"/>
        </pc:sldMkLst>
      </pc:sldChg>
      <pc:sldChg chg="modSp mod">
        <pc:chgData name="Robbie Joosten" userId="32653f3ec28ba3ea" providerId="LiveId" clId="{50859A2C-94E4-4B99-847D-0ED7868F0331}" dt="2023-12-02T20:41:41.448" v="272" actId="20577"/>
        <pc:sldMkLst>
          <pc:docMk/>
          <pc:sldMk cId="2311403468" sldId="367"/>
        </pc:sldMkLst>
        <pc:spChg chg="mod">
          <ac:chgData name="Robbie Joosten" userId="32653f3ec28ba3ea" providerId="LiveId" clId="{50859A2C-94E4-4B99-847D-0ED7868F0331}" dt="2023-12-02T20:41:41.448" v="272" actId="20577"/>
          <ac:spMkLst>
            <pc:docMk/>
            <pc:sldMk cId="2311403468" sldId="367"/>
            <ac:spMk id="2" creationId="{00000000-0000-0000-0000-000000000000}"/>
          </ac:spMkLst>
        </pc:spChg>
      </pc:sldChg>
      <pc:sldChg chg="addSp delSp modSp mod modAnim">
        <pc:chgData name="Robbie Joosten" userId="32653f3ec28ba3ea" providerId="LiveId" clId="{50859A2C-94E4-4B99-847D-0ED7868F0331}" dt="2023-12-02T21:01:12.858" v="440" actId="20577"/>
        <pc:sldMkLst>
          <pc:docMk/>
          <pc:sldMk cId="307275809" sldId="374"/>
        </pc:sldMkLst>
        <pc:spChg chg="mod">
          <ac:chgData name="Robbie Joosten" userId="32653f3ec28ba3ea" providerId="LiveId" clId="{50859A2C-94E4-4B99-847D-0ED7868F0331}" dt="2023-12-02T21:01:12.858" v="440" actId="20577"/>
          <ac:spMkLst>
            <pc:docMk/>
            <pc:sldMk cId="307275809" sldId="374"/>
            <ac:spMk id="7" creationId="{00000000-0000-0000-0000-000000000000}"/>
          </ac:spMkLst>
        </pc:spChg>
        <pc:picChg chg="add mod">
          <ac:chgData name="Robbie Joosten" userId="32653f3ec28ba3ea" providerId="LiveId" clId="{50859A2C-94E4-4B99-847D-0ED7868F0331}" dt="2023-12-02T20:58:21.021" v="396" actId="1076"/>
          <ac:picMkLst>
            <pc:docMk/>
            <pc:sldMk cId="307275809" sldId="374"/>
            <ac:picMk id="2" creationId="{F56D6DBB-7501-AFF3-C451-C2A8DE232CB7}"/>
          </ac:picMkLst>
        </pc:picChg>
        <pc:picChg chg="add mod">
          <ac:chgData name="Robbie Joosten" userId="32653f3ec28ba3ea" providerId="LiveId" clId="{50859A2C-94E4-4B99-847D-0ED7868F0331}" dt="2023-12-02T20:58:48.291" v="398" actId="1076"/>
          <ac:picMkLst>
            <pc:docMk/>
            <pc:sldMk cId="307275809" sldId="374"/>
            <ac:picMk id="3" creationId="{A3657DA5-E9B2-2404-520A-602ACB1B8AEF}"/>
          </ac:picMkLst>
        </pc:picChg>
        <pc:picChg chg="del">
          <ac:chgData name="Robbie Joosten" userId="32653f3ec28ba3ea" providerId="LiveId" clId="{50859A2C-94E4-4B99-847D-0ED7868F0331}" dt="2023-12-02T20:58:04.519" v="394" actId="478"/>
          <ac:picMkLst>
            <pc:docMk/>
            <pc:sldMk cId="307275809" sldId="374"/>
            <ac:picMk id="15" creationId="{3DC86CB3-6EE3-4CA2-8E36-CA7A81C10EE8}"/>
          </ac:picMkLst>
        </pc:picChg>
      </pc:sldChg>
      <pc:sldChg chg="del">
        <pc:chgData name="Robbie Joosten" userId="32653f3ec28ba3ea" providerId="LiveId" clId="{50859A2C-94E4-4B99-847D-0ED7868F0331}" dt="2023-12-02T20:26:03.807" v="140" actId="47"/>
        <pc:sldMkLst>
          <pc:docMk/>
          <pc:sldMk cId="1932868101" sldId="404"/>
        </pc:sldMkLst>
      </pc:sldChg>
      <pc:sldChg chg="del">
        <pc:chgData name="Robbie Joosten" userId="32653f3ec28ba3ea" providerId="LiveId" clId="{50859A2C-94E4-4B99-847D-0ED7868F0331}" dt="2023-12-02T20:33:35.260" v="218" actId="47"/>
        <pc:sldMkLst>
          <pc:docMk/>
          <pc:sldMk cId="3638056289" sldId="406"/>
        </pc:sldMkLst>
      </pc:sldChg>
      <pc:sldChg chg="del">
        <pc:chgData name="Robbie Joosten" userId="32653f3ec28ba3ea" providerId="LiveId" clId="{50859A2C-94E4-4B99-847D-0ED7868F0331}" dt="2023-12-02T21:11:50.831" v="480" actId="47"/>
        <pc:sldMkLst>
          <pc:docMk/>
          <pc:sldMk cId="1686090627" sldId="407"/>
        </pc:sldMkLst>
      </pc:sldChg>
      <pc:sldChg chg="del">
        <pc:chgData name="Robbie Joosten" userId="32653f3ec28ba3ea" providerId="LiveId" clId="{50859A2C-94E4-4B99-847D-0ED7868F0331}" dt="2023-12-02T21:11:51.775" v="481" actId="47"/>
        <pc:sldMkLst>
          <pc:docMk/>
          <pc:sldMk cId="239452742" sldId="408"/>
        </pc:sldMkLst>
      </pc:sldChg>
      <pc:sldChg chg="del">
        <pc:chgData name="Robbie Joosten" userId="32653f3ec28ba3ea" providerId="LiveId" clId="{50859A2C-94E4-4B99-847D-0ED7868F0331}" dt="2023-12-02T20:43:32.304" v="274" actId="47"/>
        <pc:sldMkLst>
          <pc:docMk/>
          <pc:sldMk cId="662235430" sldId="418"/>
        </pc:sldMkLst>
      </pc:sldChg>
      <pc:sldChg chg="del">
        <pc:chgData name="Robbie Joosten" userId="32653f3ec28ba3ea" providerId="LiveId" clId="{50859A2C-94E4-4B99-847D-0ED7868F0331}" dt="2023-12-02T21:08:36.237" v="475" actId="47"/>
        <pc:sldMkLst>
          <pc:docMk/>
          <pc:sldMk cId="2575951908" sldId="458"/>
        </pc:sldMkLst>
      </pc:sldChg>
      <pc:sldChg chg="addSp modSp mod">
        <pc:chgData name="Robbie Joosten" userId="32653f3ec28ba3ea" providerId="LiveId" clId="{50859A2C-94E4-4B99-847D-0ED7868F0331}" dt="2023-12-02T21:06:59.468" v="472" actId="1076"/>
        <pc:sldMkLst>
          <pc:docMk/>
          <pc:sldMk cId="2196393915" sldId="470"/>
        </pc:sldMkLst>
        <pc:spChg chg="mod">
          <ac:chgData name="Robbie Joosten" userId="32653f3ec28ba3ea" providerId="LiveId" clId="{50859A2C-94E4-4B99-847D-0ED7868F0331}" dt="2023-12-02T21:06:21.125" v="463" actId="20577"/>
          <ac:spMkLst>
            <pc:docMk/>
            <pc:sldMk cId="2196393915" sldId="470"/>
            <ac:spMk id="8" creationId="{00000000-0000-0000-0000-000000000000}"/>
          </ac:spMkLst>
        </pc:spChg>
        <pc:picChg chg="add mod">
          <ac:chgData name="Robbie Joosten" userId="32653f3ec28ba3ea" providerId="LiveId" clId="{50859A2C-94E4-4B99-847D-0ED7868F0331}" dt="2023-12-02T21:06:55.820" v="471" actId="1076"/>
          <ac:picMkLst>
            <pc:docMk/>
            <pc:sldMk cId="2196393915" sldId="470"/>
            <ac:picMk id="3" creationId="{E7328327-4928-1F8B-C12F-7D636AE84F1A}"/>
          </ac:picMkLst>
        </pc:picChg>
        <pc:picChg chg="mod">
          <ac:chgData name="Robbie Joosten" userId="32653f3ec28ba3ea" providerId="LiveId" clId="{50859A2C-94E4-4B99-847D-0ED7868F0331}" dt="2023-12-02T21:06:59.468" v="472" actId="1076"/>
          <ac:picMkLst>
            <pc:docMk/>
            <pc:sldMk cId="2196393915" sldId="470"/>
            <ac:picMk id="13" creationId="{AC94B2A6-A2B5-4FD9-9F52-8527D8B5C30D}"/>
          </ac:picMkLst>
        </pc:picChg>
        <pc:picChg chg="mod">
          <ac:chgData name="Robbie Joosten" userId="32653f3ec28ba3ea" providerId="LiveId" clId="{50859A2C-94E4-4B99-847D-0ED7868F0331}" dt="2023-12-02T21:06:47.374" v="468" actId="1076"/>
          <ac:picMkLst>
            <pc:docMk/>
            <pc:sldMk cId="2196393915" sldId="470"/>
            <ac:picMk id="14" creationId="{F84D27EB-CACC-4970-A14C-037FD5E9AC55}"/>
          </ac:picMkLst>
        </pc:picChg>
        <pc:picChg chg="mod">
          <ac:chgData name="Robbie Joosten" userId="32653f3ec28ba3ea" providerId="LiveId" clId="{50859A2C-94E4-4B99-847D-0ED7868F0331}" dt="2023-12-02T21:06:35.987" v="465" actId="1076"/>
          <ac:picMkLst>
            <pc:docMk/>
            <pc:sldMk cId="2196393915" sldId="470"/>
            <ac:picMk id="15" creationId="{BDFC7BA5-7010-4CAD-A0D4-AAF95FFA9D33}"/>
          </ac:picMkLst>
        </pc:picChg>
        <pc:picChg chg="mod">
          <ac:chgData name="Robbie Joosten" userId="32653f3ec28ba3ea" providerId="LiveId" clId="{50859A2C-94E4-4B99-847D-0ED7868F0331}" dt="2023-12-02T21:06:32.767" v="464" actId="14100"/>
          <ac:picMkLst>
            <pc:docMk/>
            <pc:sldMk cId="2196393915" sldId="470"/>
            <ac:picMk id="6146" creationId="{00000000-0000-0000-0000-000000000000}"/>
          </ac:picMkLst>
        </pc:picChg>
      </pc:sldChg>
      <pc:sldChg chg="mod modShow">
        <pc:chgData name="Robbie Joosten" userId="32653f3ec28ba3ea" providerId="LiveId" clId="{50859A2C-94E4-4B99-847D-0ED7868F0331}" dt="2023-12-02T21:07:32.443" v="473" actId="729"/>
        <pc:sldMkLst>
          <pc:docMk/>
          <pc:sldMk cId="2692673393" sldId="478"/>
        </pc:sldMkLst>
      </pc:sldChg>
      <pc:sldChg chg="del">
        <pc:chgData name="Robbie Joosten" userId="32653f3ec28ba3ea" providerId="LiveId" clId="{50859A2C-94E4-4B99-847D-0ED7868F0331}" dt="2023-12-02T21:11:44.693" v="478" actId="47"/>
        <pc:sldMkLst>
          <pc:docMk/>
          <pc:sldMk cId="1343491065" sldId="479"/>
        </pc:sldMkLst>
      </pc:sldChg>
      <pc:sldChg chg="del">
        <pc:chgData name="Robbie Joosten" userId="32653f3ec28ba3ea" providerId="LiveId" clId="{50859A2C-94E4-4B99-847D-0ED7868F0331}" dt="2023-12-02T21:11:48.576" v="479" actId="47"/>
        <pc:sldMkLst>
          <pc:docMk/>
          <pc:sldMk cId="73387430" sldId="480"/>
        </pc:sldMkLst>
      </pc:sldChg>
      <pc:sldChg chg="del">
        <pc:chgData name="Robbie Joosten" userId="32653f3ec28ba3ea" providerId="LiveId" clId="{50859A2C-94E4-4B99-847D-0ED7868F0331}" dt="2023-12-02T21:11:40.539" v="477" actId="47"/>
        <pc:sldMkLst>
          <pc:docMk/>
          <pc:sldMk cId="1572217198" sldId="484"/>
        </pc:sldMkLst>
      </pc:sldChg>
      <pc:sldChg chg="del">
        <pc:chgData name="Robbie Joosten" userId="32653f3ec28ba3ea" providerId="LiveId" clId="{50859A2C-94E4-4B99-847D-0ED7868F0331}" dt="2023-12-02T20:56:52.606" v="393" actId="47"/>
        <pc:sldMkLst>
          <pc:docMk/>
          <pc:sldMk cId="271915749" sldId="498"/>
        </pc:sldMkLst>
      </pc:sldChg>
      <pc:sldChg chg="modSp del">
        <pc:chgData name="Robbie Joosten" userId="32653f3ec28ba3ea" providerId="LiveId" clId="{50859A2C-94E4-4B99-847D-0ED7868F0331}" dt="2023-12-02T20:24:55.483" v="136" actId="47"/>
        <pc:sldMkLst>
          <pc:docMk/>
          <pc:sldMk cId="2297256457" sldId="506"/>
        </pc:sldMkLst>
        <pc:spChg chg="mod">
          <ac:chgData name="Robbie Joosten" userId="32653f3ec28ba3ea" providerId="LiveId" clId="{50859A2C-94E4-4B99-847D-0ED7868F0331}" dt="2023-12-02T20:24:12.756" v="134" actId="57"/>
          <ac:spMkLst>
            <pc:docMk/>
            <pc:sldMk cId="2297256457" sldId="506"/>
            <ac:spMk id="7" creationId="{00000000-0000-0000-0000-000000000000}"/>
          </ac:spMkLst>
        </pc:spChg>
      </pc:sldChg>
      <pc:sldChg chg="add">
        <pc:chgData name="Robbie Joosten" userId="32653f3ec28ba3ea" providerId="LiveId" clId="{50859A2C-94E4-4B99-847D-0ED7868F0331}" dt="2023-12-02T20:23:22.012" v="126"/>
        <pc:sldMkLst>
          <pc:docMk/>
          <pc:sldMk cId="4127017600" sldId="510"/>
        </pc:sldMkLst>
      </pc:sldChg>
      <pc:sldChg chg="add">
        <pc:chgData name="Robbie Joosten" userId="32653f3ec28ba3ea" providerId="LiveId" clId="{50859A2C-94E4-4B99-847D-0ED7868F0331}" dt="2023-12-02T20:24:46.515" v="135"/>
        <pc:sldMkLst>
          <pc:docMk/>
          <pc:sldMk cId="1349267785" sldId="511"/>
        </pc:sldMkLst>
      </pc:sldChg>
      <pc:sldChg chg="add del">
        <pc:chgData name="Robbie Joosten" userId="32653f3ec28ba3ea" providerId="LiveId" clId="{50859A2C-94E4-4B99-847D-0ED7868F0331}" dt="2023-12-02T20:25:44.914" v="138" actId="47"/>
        <pc:sldMkLst>
          <pc:docMk/>
          <pc:sldMk cId="1305485411" sldId="512"/>
        </pc:sldMkLst>
      </pc:sldChg>
      <pc:sldChg chg="add">
        <pc:chgData name="Robbie Joosten" userId="32653f3ec28ba3ea" providerId="LiveId" clId="{50859A2C-94E4-4B99-847D-0ED7868F0331}" dt="2023-12-02T20:25:57.173" v="139"/>
        <pc:sldMkLst>
          <pc:docMk/>
          <pc:sldMk cId="3553831632" sldId="512"/>
        </pc:sldMkLst>
      </pc:sldChg>
      <pc:sldChg chg="modSp add modAnim">
        <pc:chgData name="Robbie Joosten" userId="32653f3ec28ba3ea" providerId="LiveId" clId="{50859A2C-94E4-4B99-847D-0ED7868F0331}" dt="2023-12-02T20:32:57.594" v="216" actId="20577"/>
        <pc:sldMkLst>
          <pc:docMk/>
          <pc:sldMk cId="1303488414" sldId="513"/>
        </pc:sldMkLst>
        <pc:spChg chg="mod">
          <ac:chgData name="Robbie Joosten" userId="32653f3ec28ba3ea" providerId="LiveId" clId="{50859A2C-94E4-4B99-847D-0ED7868F0331}" dt="2023-12-02T20:32:57.594" v="216" actId="20577"/>
          <ac:spMkLst>
            <pc:docMk/>
            <pc:sldMk cId="1303488414" sldId="513"/>
            <ac:spMk id="7" creationId="{00000000-0000-0000-0000-000000000000}"/>
          </ac:spMkLst>
        </pc:spChg>
      </pc:sldChg>
      <pc:sldChg chg="add">
        <pc:chgData name="Robbie Joosten" userId="32653f3ec28ba3ea" providerId="LiveId" clId="{50859A2C-94E4-4B99-847D-0ED7868F0331}" dt="2023-12-02T20:33:28.993" v="217"/>
        <pc:sldMkLst>
          <pc:docMk/>
          <pc:sldMk cId="2207506160" sldId="514"/>
        </pc:sldMkLst>
      </pc:sldChg>
      <pc:sldChg chg="add">
        <pc:chgData name="Robbie Joosten" userId="32653f3ec28ba3ea" providerId="LiveId" clId="{50859A2C-94E4-4B99-847D-0ED7868F0331}" dt="2023-12-02T20:34:08.740" v="219"/>
        <pc:sldMkLst>
          <pc:docMk/>
          <pc:sldMk cId="1310414544" sldId="515"/>
        </pc:sldMkLst>
      </pc:sldChg>
      <pc:sldChg chg="add">
        <pc:chgData name="Robbie Joosten" userId="32653f3ec28ba3ea" providerId="LiveId" clId="{50859A2C-94E4-4B99-847D-0ED7868F0331}" dt="2023-12-02T20:43:22.217" v="273"/>
        <pc:sldMkLst>
          <pc:docMk/>
          <pc:sldMk cId="1666459508" sldId="516"/>
        </pc:sldMkLst>
      </pc:sldChg>
      <pc:sldChg chg="add">
        <pc:chgData name="Robbie Joosten" userId="32653f3ec28ba3ea" providerId="LiveId" clId="{50859A2C-94E4-4B99-847D-0ED7868F0331}" dt="2023-12-02T20:56:48.686" v="392"/>
        <pc:sldMkLst>
          <pc:docMk/>
          <pc:sldMk cId="3747087099" sldId="517"/>
        </pc:sldMkLst>
      </pc:sldChg>
      <pc:sldChg chg="add">
        <pc:chgData name="Robbie Joosten" userId="32653f3ec28ba3ea" providerId="LiveId" clId="{50859A2C-94E4-4B99-847D-0ED7868F0331}" dt="2023-12-02T21:08:31.436" v="474"/>
        <pc:sldMkLst>
          <pc:docMk/>
          <pc:sldMk cId="3358476160" sldId="523"/>
        </pc:sldMkLst>
      </pc:sldChg>
      <pc:sldChg chg="add">
        <pc:chgData name="Robbie Joosten" userId="32653f3ec28ba3ea" providerId="LiveId" clId="{50859A2C-94E4-4B99-847D-0ED7868F0331}" dt="2023-12-02T21:11:20.597" v="476"/>
        <pc:sldMkLst>
          <pc:docMk/>
          <pc:sldMk cId="3481933524" sldId="524"/>
        </pc:sldMkLst>
      </pc:sldChg>
      <pc:sldChg chg="add">
        <pc:chgData name="Robbie Joosten" userId="32653f3ec28ba3ea" providerId="LiveId" clId="{50859A2C-94E4-4B99-847D-0ED7868F0331}" dt="2023-12-02T21:11:20.597" v="476"/>
        <pc:sldMkLst>
          <pc:docMk/>
          <pc:sldMk cId="1410183072" sldId="525"/>
        </pc:sldMkLst>
      </pc:sldChg>
      <pc:sldChg chg="modSp add">
        <pc:chgData name="Robbie Joosten" userId="32653f3ec28ba3ea" providerId="LiveId" clId="{50859A2C-94E4-4B99-847D-0ED7868F0331}" dt="2023-12-02T21:14:14.486" v="482" actId="14826"/>
        <pc:sldMkLst>
          <pc:docMk/>
          <pc:sldMk cId="2636164124" sldId="526"/>
        </pc:sldMkLst>
        <pc:picChg chg="mod">
          <ac:chgData name="Robbie Joosten" userId="32653f3ec28ba3ea" providerId="LiveId" clId="{50859A2C-94E4-4B99-847D-0ED7868F0331}" dt="2023-12-02T21:14:14.486" v="482" actId="14826"/>
          <ac:picMkLst>
            <pc:docMk/>
            <pc:sldMk cId="2636164124" sldId="526"/>
            <ac:picMk id="11" creationId="{B8FEA9E6-22EF-4AAF-B8DC-10581455C9C6}"/>
          </ac:picMkLst>
        </pc:picChg>
      </pc:sldChg>
      <pc:sldChg chg="add">
        <pc:chgData name="Robbie Joosten" userId="32653f3ec28ba3ea" providerId="LiveId" clId="{50859A2C-94E4-4B99-847D-0ED7868F0331}" dt="2023-12-02T21:11:20.597" v="476"/>
        <pc:sldMkLst>
          <pc:docMk/>
          <pc:sldMk cId="2441269458" sldId="527"/>
        </pc:sldMkLst>
      </pc:sldChg>
      <pc:sldChg chg="add">
        <pc:chgData name="Robbie Joosten" userId="32653f3ec28ba3ea" providerId="LiveId" clId="{50859A2C-94E4-4B99-847D-0ED7868F0331}" dt="2023-12-02T21:11:20.597" v="476"/>
        <pc:sldMkLst>
          <pc:docMk/>
          <pc:sldMk cId="3822814728" sldId="528"/>
        </pc:sldMkLst>
      </pc:sldChg>
      <pc:sldChg chg="add">
        <pc:chgData name="Robbie Joosten" userId="32653f3ec28ba3ea" providerId="LiveId" clId="{50859A2C-94E4-4B99-847D-0ED7868F0331}" dt="2023-12-02T21:11:20.597" v="476"/>
        <pc:sldMkLst>
          <pc:docMk/>
          <pc:sldMk cId="2793914200" sldId="52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EA8E6-8F40-4844-892D-9CA11DD4A10D}" type="datetimeFigureOut">
              <a:rPr lang="en-US" smtClean="0"/>
              <a:pPr/>
              <a:t>2024-12-02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1D581-6969-4D27-9FEF-24E7B2F6FB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pdb1hfe.ent:LINK         CE1 HIS S  82                ZN    </a:t>
            </a:r>
            <a:r>
              <a:rPr lang="en-US" dirty="0" err="1"/>
              <a:t>ZN</a:t>
            </a:r>
            <a:r>
              <a:rPr lang="en-US" dirty="0"/>
              <a:t> S 500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25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 sigma improvement</a:t>
            </a:r>
          </a:p>
          <a:p>
            <a:r>
              <a:rPr lang="en-US" dirty="0"/>
              <a:t>Changes a30</a:t>
            </a:r>
            <a:r>
              <a:rPr lang="en-US" baseline="0" dirty="0"/>
              <a:t> A31 (</a:t>
            </a:r>
            <a:r>
              <a:rPr lang="en-US" baseline="0" dirty="0" err="1"/>
              <a:t>herceptin</a:t>
            </a:r>
            <a:r>
              <a:rPr lang="en-US" baseline="0" dirty="0"/>
              <a:t>) C602 C596 (HER2)</a:t>
            </a:r>
          </a:p>
          <a:p>
            <a:r>
              <a:rPr lang="en-US" baseline="0" dirty="0"/>
              <a:t>34</a:t>
            </a:r>
            <a:r>
              <a:rPr lang="en-US" baseline="30000" dirty="0"/>
              <a:t>th</a:t>
            </a:r>
            <a:r>
              <a:rPr lang="en-US" baseline="0" dirty="0"/>
              <a:t> %-</a:t>
            </a:r>
            <a:r>
              <a:rPr lang="en-US" baseline="0" dirty="0" err="1"/>
              <a:t>ile</a:t>
            </a:r>
            <a:r>
              <a:rPr lang="en-US" baseline="0" dirty="0"/>
              <a:t> to </a:t>
            </a:r>
          </a:p>
          <a:p>
            <a:r>
              <a:rPr lang="en-US" baseline="0" dirty="0"/>
              <a:t>1n8z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5B7DD-A5AC-48EA-8999-F2D41AC28D3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29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 sigma improvement</a:t>
            </a:r>
          </a:p>
          <a:p>
            <a:r>
              <a:rPr lang="en-US" dirty="0"/>
              <a:t>Changes a30</a:t>
            </a:r>
            <a:r>
              <a:rPr lang="en-US" baseline="0" dirty="0"/>
              <a:t> A31 (</a:t>
            </a:r>
            <a:r>
              <a:rPr lang="en-US" baseline="0" dirty="0" err="1"/>
              <a:t>herceptin</a:t>
            </a:r>
            <a:r>
              <a:rPr lang="en-US" baseline="0" dirty="0"/>
              <a:t>) C602 C596 (HER2)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5B7DD-A5AC-48EA-8999-F2D41AC28D3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29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84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4D4F93-1D99-4038-86A2-8B31D2D3D477}" type="slidenum">
              <a:rPr lang="en-US" smtClean="0">
                <a:latin typeface="Times New Roman" pitchFamily="18" charset="0"/>
              </a:rPr>
              <a:pPr/>
              <a:t>41</a:t>
            </a:fld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302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3942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206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>
                <a:solidFill>
                  <a:prstClr val="black"/>
                </a:solidFill>
              </a:rPr>
              <a:pPr/>
              <a:t>45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9483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2610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178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137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84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4D4F93-1D99-4038-86A2-8B31D2D3D477}" type="slidenum">
              <a:rPr lang="en-US" smtClean="0">
                <a:latin typeface="Times New Roman" pitchFamily="18" charset="0"/>
              </a:rPr>
              <a:pPr/>
              <a:t>17</a:t>
            </a:fld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67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Resolution indirect measure of amount of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5B7DD-A5AC-48EA-8999-F2D41AC28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941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5B7DD-A5AC-48EA-8999-F2D41AC28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66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R-free 37.7 &gt;</a:t>
            </a:r>
            <a:r>
              <a:rPr lang="en-US" baseline="0" dirty="0"/>
              <a:t> 33.9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5B7DD-A5AC-48EA-8999-F2D41AC28D3E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437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R-free 37.7 &gt;</a:t>
            </a:r>
            <a:r>
              <a:rPr lang="en-US" baseline="0" dirty="0"/>
              <a:t> 33.9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5B7DD-A5AC-48EA-8999-F2D41AC28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346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506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719EE4-2A00-4183-B1E5-6251963FA70C}" type="slidenum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/>
              <a:t>30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990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3abz Beta-glucosidase (14 residues added)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844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506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19EE4-2A00-4183-B1E5-6251963FA7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688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7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21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46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-27384"/>
            <a:ext cx="10972800" cy="1143000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99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9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10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04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09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8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448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6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2-12-2024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27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gi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3.png"/><Relationship Id="rId7" Type="http://schemas.openxmlformats.org/officeDocument/2006/relationships/image" Target="../media/image96.svg"/><Relationship Id="rId12" Type="http://schemas.openxmlformats.org/officeDocument/2006/relationships/image" Target="../media/image101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svg"/><Relationship Id="rId10" Type="http://schemas.openxmlformats.org/officeDocument/2006/relationships/image" Target="../media/image99.png"/><Relationship Id="rId4" Type="http://schemas.openxmlformats.org/officeDocument/2006/relationships/image" Target="../media/image4.png"/><Relationship Id="rId9" Type="http://schemas.openxmlformats.org/officeDocument/2006/relationships/image" Target="../media/image98.gif"/><Relationship Id="rId14" Type="http://schemas.openxmlformats.org/officeDocument/2006/relationships/image" Target="../media/image10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357167"/>
            <a:ext cx="12192000" cy="969959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good is my model? Can I improve it?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919536" y="1196752"/>
            <a:ext cx="8424936" cy="1000132"/>
          </a:xfrm>
        </p:spPr>
        <p:txBody>
          <a:bodyPr>
            <a:noAutofit/>
          </a:bodyPr>
          <a:lstStyle/>
          <a:p>
            <a:r>
              <a:rPr lang="en-US" sz="2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And how do I share it with the community?</a:t>
            </a:r>
          </a:p>
        </p:txBody>
      </p:sp>
      <p:sp>
        <p:nvSpPr>
          <p:cNvPr id="5" name="Ondertitel 2"/>
          <p:cNvSpPr txBox="1">
            <a:spLocks/>
          </p:cNvSpPr>
          <p:nvPr/>
        </p:nvSpPr>
        <p:spPr>
          <a:xfrm>
            <a:off x="2524385" y="5013176"/>
            <a:ext cx="7215238" cy="100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Robbie P. Joosten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Netherlands Cancer Institute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CCP4-DLS school 2024</a:t>
            </a:r>
            <a:endParaRPr lang="en-US" sz="1700" dirty="0">
              <a:solidFill>
                <a:schemeClr val="bg1"/>
              </a:solidFill>
              <a:latin typeface="Consolas" pitchFamily="49" charset="0"/>
            </a:endParaRPr>
          </a:p>
          <a:p>
            <a:pPr algn="ctr">
              <a:spcBef>
                <a:spcPct val="20000"/>
              </a:spcBef>
              <a:defRPr/>
            </a:pPr>
            <a:endParaRPr lang="en-US" sz="1700" dirty="0">
              <a:solidFill>
                <a:schemeClr val="bg1"/>
              </a:solidFill>
              <a:latin typeface="Consolas" pitchFamily="49" charset="0"/>
            </a:endParaRPr>
          </a:p>
          <a:p>
            <a:pPr algn="ctr">
              <a:spcBef>
                <a:spcPct val="20000"/>
              </a:spcBef>
              <a:defRPr/>
            </a:pPr>
            <a:endParaRPr lang="en-US" sz="1700" dirty="0">
              <a:solidFill>
                <a:schemeClr val="bg1"/>
              </a:solidFill>
              <a:latin typeface="Consolas" pitchFamily="49" charset="0"/>
            </a:endParaRPr>
          </a:p>
          <a:p>
            <a:pPr algn="ctr">
              <a:spcBef>
                <a:spcPct val="20000"/>
              </a:spcBef>
              <a:defRPr/>
            </a:pPr>
            <a:endParaRPr lang="en-US" sz="1700" dirty="0">
              <a:solidFill>
                <a:schemeClr val="bg1"/>
              </a:solidFill>
              <a:latin typeface="Consolas" pitchFamily="49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191" y="1931400"/>
            <a:ext cx="7635626" cy="3029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828" y="4148778"/>
            <a:ext cx="1286518" cy="700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571B69-18A1-CDDD-10CC-02ABE08D4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5678869"/>
            <a:ext cx="2343150" cy="828675"/>
          </a:xfrm>
          <a:prstGeom prst="rect">
            <a:avLst/>
          </a:prstGeom>
        </p:spPr>
      </p:pic>
      <p:pic>
        <p:nvPicPr>
          <p:cNvPr id="7" name="Afbeelding 6" descr="logo_NKI_ENG_trnsprnt.png">
            <a:extLst>
              <a:ext uri="{FF2B5EF4-FFF2-40B4-BE49-F238E27FC236}">
                <a16:creationId xmlns:a16="http://schemas.microsoft.com/office/drawing/2014/main" id="{3B0013F9-EFA5-ED80-A6A0-ECA901DAB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5556902"/>
            <a:ext cx="1880212" cy="103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515AE6C9-51AC-4C8A-8D00-3DE520B8C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32304" y="692696"/>
            <a:ext cx="3180441" cy="333580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</p:pic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8918" y="1340769"/>
            <a:ext cx="8169370" cy="5373830"/>
          </a:xfrm>
        </p:spPr>
        <p:txBody>
          <a:bodyPr>
            <a:normAutofit fontScale="92500"/>
          </a:bodyPr>
          <a:lstStyle/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Too many torsions to do Ramchandran-like things</a:t>
            </a:r>
          </a:p>
          <a:p>
            <a:pPr marL="538163" lvl="1" indent="-271463">
              <a:defRPr/>
            </a:pP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does conformational ‘suites’ (RNA only) </a:t>
            </a:r>
          </a:p>
          <a:p>
            <a:pPr marL="538163" lvl="1" indent="-27146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DNATCO used pairs of sequential residues </a:t>
            </a:r>
          </a:p>
          <a:p>
            <a:pPr marL="938213" lvl="2" indent="-27146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Conformation normality score CONFAL</a:t>
            </a:r>
          </a:p>
          <a:p>
            <a:pPr marL="149226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 pairs also have conformations</a:t>
            </a:r>
          </a:p>
          <a:p>
            <a:pPr marL="539750" lvl="1" indent="-269875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PDB-REDO calculates normality of relative base orientation in Watson-Crick base pairs</a:t>
            </a:r>
          </a:p>
          <a:p>
            <a:pPr marL="939800" lvl="2" indent="-269875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Single Z-score per parameter, DNA/RNA-specific</a:t>
            </a:r>
          </a:p>
          <a:p>
            <a:pPr marL="539750" lvl="1" indent="-269875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 Z-scores are combined to overall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</a:t>
            </a:r>
            <a:r>
              <a:rPr lang="en-GB" sz="2800" baseline="-25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bpG</a:t>
            </a:r>
            <a:endParaRPr lang="en-GB" sz="2800" baseline="-25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39800" lvl="2" indent="-269875">
              <a:defRPr/>
            </a:pPr>
            <a:r>
              <a:rPr lang="en-GB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rmsZ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score for the whole structure model</a:t>
            </a:r>
          </a:p>
          <a:p>
            <a:pPr marL="539750" lvl="1" indent="-269875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Will be extended to a broader set of base pairs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937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DNA and RNA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CA6C0B-2638-916E-2D56-6775F355F0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328" y="4149080"/>
            <a:ext cx="2880784" cy="2565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706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Lemmus\AppData\Local\Temp\Rar$DR07.535\KM\Fig5.png"/>
          <p:cNvPicPr>
            <a:picLocks noChangeAspect="1" noChangeArrowheads="1"/>
          </p:cNvPicPr>
          <p:nvPr/>
        </p:nvPicPr>
        <p:blipFill rotWithShape="1">
          <a:blip r:embed="rId2" cstate="print"/>
          <a:srcRect l="19355" t="8786" r="19355" b="20645"/>
          <a:stretch/>
        </p:blipFill>
        <p:spPr bwMode="auto">
          <a:xfrm>
            <a:off x="6344240" y="2276872"/>
            <a:ext cx="5703698" cy="4104456"/>
          </a:xfrm>
          <a:prstGeom prst="rect">
            <a:avLst/>
          </a:prstGeom>
          <a:solidFill>
            <a:srgbClr val="FFFFFF"/>
          </a:solidFill>
          <a:ln w="25400">
            <a:noFill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109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Bumps/clashes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29" y="1340769"/>
            <a:ext cx="8372653" cy="5069159"/>
          </a:xfrm>
        </p:spPr>
        <p:txBody>
          <a:bodyPr>
            <a:normAutofit/>
          </a:bodyPr>
          <a:lstStyle/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Two atoms cannot occupy the same space</a:t>
            </a:r>
          </a:p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Average PDB entry &gt; 100 bumps</a:t>
            </a:r>
          </a:p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Bumps vary in severity</a:t>
            </a:r>
          </a:p>
          <a:p>
            <a:pPr marL="549276"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Mild bumps can be fixed by refinement</a:t>
            </a:r>
          </a:p>
          <a:p>
            <a:pPr marL="542925" lvl="1" indent="-25876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Severe bumps typically require rebuilding</a:t>
            </a:r>
          </a:p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Don’t forget about symmetry </a:t>
            </a:r>
          </a:p>
          <a:p>
            <a:pPr marL="665163" lvl="1" indent="-26511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Keep it switched on in COOT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959377" y="4273723"/>
            <a:ext cx="8318284" cy="1139595"/>
            <a:chOff x="251520" y="2564904"/>
            <a:chExt cx="8318284" cy="1139595"/>
          </a:xfrm>
        </p:grpSpPr>
        <p:grpSp>
          <p:nvGrpSpPr>
            <p:cNvPr id="6" name="Group 5"/>
            <p:cNvGrpSpPr/>
            <p:nvPr/>
          </p:nvGrpSpPr>
          <p:grpSpPr>
            <a:xfrm>
              <a:off x="643459" y="2564904"/>
              <a:ext cx="1264245" cy="648072"/>
              <a:chOff x="1259632" y="1484784"/>
              <a:chExt cx="1264245" cy="648072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259632" y="1484784"/>
                <a:ext cx="648072" cy="648072"/>
              </a:xfrm>
              <a:prstGeom prst="ellipse">
                <a:avLst/>
              </a:prstGeom>
              <a:solidFill>
                <a:srgbClr val="E30B5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875805" y="1484784"/>
                <a:ext cx="648072" cy="648072"/>
              </a:xfrm>
              <a:prstGeom prst="ellipse">
                <a:avLst/>
              </a:prstGeom>
              <a:solidFill>
                <a:srgbClr val="50C878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758580" y="2564904"/>
              <a:ext cx="1152128" cy="648072"/>
              <a:chOff x="1403648" y="1484784"/>
              <a:chExt cx="1152128" cy="648072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1403648" y="1484784"/>
                <a:ext cx="648072" cy="648072"/>
              </a:xfrm>
              <a:prstGeom prst="ellipse">
                <a:avLst/>
              </a:prstGeom>
              <a:solidFill>
                <a:srgbClr val="E30B5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07704" y="1484784"/>
                <a:ext cx="648072" cy="648072"/>
              </a:xfrm>
              <a:prstGeom prst="ellipse">
                <a:avLst/>
              </a:prstGeom>
              <a:solidFill>
                <a:srgbClr val="50C878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7164288" y="2564904"/>
              <a:ext cx="864096" cy="648072"/>
              <a:chOff x="6948264" y="1484784"/>
              <a:chExt cx="864096" cy="648072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6948264" y="1484784"/>
                <a:ext cx="648072" cy="648072"/>
              </a:xfrm>
              <a:prstGeom prst="ellipse">
                <a:avLst/>
              </a:prstGeom>
              <a:solidFill>
                <a:srgbClr val="E30B5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7164288" y="1484784"/>
                <a:ext cx="648072" cy="648072"/>
              </a:xfrm>
              <a:prstGeom prst="ellipse">
                <a:avLst/>
              </a:prstGeom>
              <a:solidFill>
                <a:srgbClr val="50C878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51520" y="3319778"/>
              <a:ext cx="8318284" cy="3847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Normal contact	                               Mild bump                                      Severe bump</a:t>
              </a:r>
              <a:endParaRPr lang="en-US" sz="19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186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937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Hydrogen bonds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9740" y="1340769"/>
            <a:ext cx="7870516" cy="5184575"/>
          </a:xfrm>
        </p:spPr>
        <p:txBody>
          <a:bodyPr>
            <a:noAutofit/>
          </a:bodyPr>
          <a:lstStyle/>
          <a:p>
            <a:pPr marL="355600" indent="-355600">
              <a:defRPr/>
            </a:pP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Asn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Gln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and His flips</a:t>
            </a:r>
          </a:p>
          <a:p>
            <a:pPr marL="639763" lvl="1" indent="-27781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Detected by PDB-REDO,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COOT</a:t>
            </a:r>
          </a:p>
          <a:p>
            <a:pPr marL="639763" lvl="1" indent="-27781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Also use common sense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Buried unsatisfied H-bond donors and acceptors mark (subtle) errors</a:t>
            </a:r>
          </a:p>
          <a:p>
            <a:pPr marL="625475" lvl="1" indent="-2667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environment distances in COOT</a:t>
            </a:r>
          </a:p>
          <a:p>
            <a:pPr marL="627063" lvl="1" indent="-268288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your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Arginines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Waters should also make H-bonds</a:t>
            </a:r>
          </a:p>
          <a:p>
            <a:pPr marL="628650" lvl="1" indent="-2667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3b3q has &gt; 250 waters without H-bonds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50352"/>
          <a:stretch/>
        </p:blipFill>
        <p:spPr bwMode="auto">
          <a:xfrm>
            <a:off x="8976320" y="1324854"/>
            <a:ext cx="2920154" cy="257972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50353" t="630" r="-1" b="-630"/>
          <a:stretch/>
        </p:blipFill>
        <p:spPr bwMode="auto">
          <a:xfrm>
            <a:off x="8976320" y="3945616"/>
            <a:ext cx="2920154" cy="257972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412701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Metal ions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7253" y="1143000"/>
            <a:ext cx="9251155" cy="5256584"/>
          </a:xfrm>
        </p:spPr>
        <p:txBody>
          <a:bodyPr>
            <a:noAutofit/>
          </a:bodyPr>
          <a:lstStyle/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Light metal ions are easily overlooked</a:t>
            </a:r>
          </a:p>
          <a:p>
            <a:pPr marL="755650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Water, Na</a:t>
            </a:r>
            <a:r>
              <a:rPr lang="en-GB" sz="28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and Mg</a:t>
            </a:r>
            <a:r>
              <a:rPr lang="en-GB" sz="28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2+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have same number of electrons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Detect and validate with COOT,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Phenix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CheckMyMetal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55650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use the Bond Valence method</a:t>
            </a:r>
          </a:p>
          <a:p>
            <a:pPr marL="755650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Depends on coordination distances</a:t>
            </a:r>
          </a:p>
          <a:p>
            <a:pPr marL="1155700" lvl="2" indent="-355600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 careful with restraints</a:t>
            </a:r>
          </a:p>
          <a:p>
            <a:pPr marL="755650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Very different results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217" t="3902" r="9565" b="2439"/>
          <a:stretch>
            <a:fillRect/>
          </a:stretch>
        </p:blipFill>
        <p:spPr bwMode="auto">
          <a:xfrm>
            <a:off x="8040216" y="2492896"/>
            <a:ext cx="3675409" cy="360040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4926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Metal ion identification and validation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7253" y="1143000"/>
            <a:ext cx="9251155" cy="5256584"/>
          </a:xfrm>
        </p:spPr>
        <p:txBody>
          <a:bodyPr>
            <a:noAutofit/>
          </a:bodyPr>
          <a:lstStyle/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anomalous maps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wavelength scan from synchrotron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Keep your crystallisation conditions in mind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site geometry with in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MetalPDB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it is really important, do more experiments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Validate metal site with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CheckMyMetal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5600" indent="-355600">
              <a:defRPr/>
            </a:pP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255E66-653B-4423-A903-3FF373719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949" y="5385422"/>
            <a:ext cx="2476190" cy="10158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D00C28-11DF-406C-BB0F-E20561AAE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830" y="5385422"/>
            <a:ext cx="3466667" cy="101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92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184" y="1308666"/>
            <a:ext cx="4411216" cy="511867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8268" y="1308666"/>
            <a:ext cx="4414132" cy="5124401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Metal ions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9740" y="1340768"/>
            <a:ext cx="6070316" cy="5256584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Na, Mg, K, Ca prefer being coordinated by oxygen atoms</a:t>
            </a:r>
          </a:p>
          <a:p>
            <a:pPr marL="639763" lvl="1" indent="-355600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Flip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or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side chains if needed</a:t>
            </a:r>
          </a:p>
          <a:p>
            <a:pPr marL="355600" indent="-355600"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Carbons usually do not coordinate metals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9763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Flip His side chains if needed</a:t>
            </a:r>
          </a:p>
          <a:p>
            <a:pPr marL="639763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Cyanide and carbon-monoxide are exceptions</a:t>
            </a:r>
          </a:p>
          <a:p>
            <a:pPr marL="284163" lvl="1" indent="0">
              <a:buNone/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5383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Ligands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51384" y="1137943"/>
            <a:ext cx="7005556" cy="5256584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Building and validation steps:</a:t>
            </a:r>
          </a:p>
          <a:p>
            <a:pPr marL="447675" indent="-447675">
              <a:buFont typeface="+mj-lt"/>
              <a:buAutoNum type="arabicPeriod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something there?</a:t>
            </a:r>
          </a:p>
          <a:p>
            <a:pPr marL="628650" lvl="1" indent="-266700"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the (difference) density</a:t>
            </a:r>
          </a:p>
          <a:p>
            <a:pPr marL="447675" indent="-447675">
              <a:buFont typeface="+mj-lt"/>
              <a:buAutoNum type="arabicPeriod"/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it my ligand?</a:t>
            </a:r>
          </a:p>
          <a:p>
            <a:pPr lvl="1"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contacts</a:t>
            </a:r>
          </a:p>
          <a:p>
            <a:pPr lvl="1"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Remember crystallisation conditions</a:t>
            </a:r>
          </a:p>
          <a:p>
            <a:pPr lvl="1"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the density in detail</a:t>
            </a:r>
          </a:p>
          <a:p>
            <a:pPr marL="447675" indent="-447675">
              <a:buFont typeface="+mj-lt"/>
              <a:buAutoNum type="arabicPeriod"/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the geometry sensible?</a:t>
            </a:r>
          </a:p>
          <a:p>
            <a:pPr marL="628650" lvl="1" indent="-266700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First check the restraints themselves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28700" lvl="2" indent="-266700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Don’t forget about chirality</a:t>
            </a:r>
          </a:p>
          <a:p>
            <a:pPr marL="628650" lvl="1" indent="-266700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Then check model against restraints</a:t>
            </a:r>
          </a:p>
        </p:txBody>
      </p:sp>
      <p:pic>
        <p:nvPicPr>
          <p:cNvPr id="3" name="Picture 2" descr="1lee_rgb_90mm_600dpi_c2a3_cl1">
            <a:extLst>
              <a:ext uri="{FF2B5EF4-FFF2-40B4-BE49-F238E27FC236}">
                <a16:creationId xmlns:a16="http://schemas.microsoft.com/office/drawing/2014/main" id="{1C843DA4-4F6E-B94D-1EC5-3052EA7D37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r="20436"/>
          <a:stretch/>
        </p:blipFill>
        <p:spPr bwMode="auto">
          <a:xfrm>
            <a:off x="7608168" y="1196752"/>
            <a:ext cx="3996444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543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kstvak 13"/>
          <p:cNvSpPr txBox="1"/>
          <p:nvPr/>
        </p:nvSpPr>
        <p:spPr>
          <a:xfrm>
            <a:off x="1055440" y="1536174"/>
            <a:ext cx="10081120" cy="3785652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0" b="1" spc="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Validation is a lot of work, but it helps you make better models</a:t>
            </a:r>
          </a:p>
        </p:txBody>
      </p:sp>
    </p:spTree>
    <p:extLst>
      <p:ext uri="{BB962C8B-B14F-4D97-AF65-F5344CB8AC3E}">
        <p14:creationId xmlns:p14="http://schemas.microsoft.com/office/powerpoint/2010/main" val="337841920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-3629"/>
            <a:ext cx="10972800" cy="1143000"/>
          </a:xfrm>
        </p:spPr>
        <p:txBody>
          <a:bodyPr>
            <a:noAutofit/>
          </a:bodyPr>
          <a:lstStyle/>
          <a:p>
            <a:r>
              <a:rPr lang="en-GB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 optimisation = making choices 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30604" y="1456186"/>
            <a:ext cx="10317924" cy="5285182"/>
          </a:xfrm>
        </p:spPr>
        <p:txBody>
          <a:bodyPr>
            <a:normAutofit fontScale="92500" lnSpcReduction="20000"/>
          </a:bodyPr>
          <a:lstStyle/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Refinement settings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Restraints and weights (geometry, B-factors, homology, jelly body)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Solvent model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High resolution cut-off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cases (NCS, twinning, occupancies)</a:t>
            </a:r>
          </a:p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Number of model parameters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B-factor model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Number of TLS models </a:t>
            </a:r>
          </a:p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Structure model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Main chain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Side chains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Hetero compounds</a:t>
            </a:r>
          </a:p>
        </p:txBody>
      </p:sp>
      <p:sp>
        <p:nvSpPr>
          <p:cNvPr id="8" name="Tekstvak 8"/>
          <p:cNvSpPr txBox="1"/>
          <p:nvPr/>
        </p:nvSpPr>
        <p:spPr>
          <a:xfrm>
            <a:off x="5807968" y="4293096"/>
            <a:ext cx="5472608" cy="15696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Automation speeds up optimisation</a:t>
            </a:r>
          </a:p>
        </p:txBody>
      </p:sp>
    </p:spTree>
    <p:extLst>
      <p:ext uri="{BB962C8B-B14F-4D97-AF65-F5344CB8AC3E}">
        <p14:creationId xmlns:p14="http://schemas.microsoft.com/office/powerpoint/2010/main" val="231140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el 1"/>
          <p:cNvSpPr>
            <a:spLocks noGrp="1"/>
          </p:cNvSpPr>
          <p:nvPr>
            <p:ph type="title"/>
          </p:nvPr>
        </p:nvSpPr>
        <p:spPr>
          <a:xfrm>
            <a:off x="601619" y="1004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PDB-REDO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79376" y="1097374"/>
            <a:ext cx="8064896" cy="549997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Pipeline for X-ray &amp; electron crystallography</a:t>
            </a:r>
          </a:p>
          <a:p>
            <a:pPr marL="722313" lvl="1" indent="-3603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automated expert system</a:t>
            </a:r>
          </a:p>
          <a:p>
            <a:pPr marL="722313" lvl="1" indent="-3603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Refines, rebuilds, and validates your model</a:t>
            </a:r>
          </a:p>
          <a:p>
            <a:pPr marL="0" indent="0">
              <a:buNone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Well-tested and high-throughput</a:t>
            </a:r>
          </a:p>
          <a:p>
            <a:pPr marL="722313" lvl="1" indent="-3603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Run on the entire PDB </a:t>
            </a:r>
          </a:p>
          <a:p>
            <a:pPr marL="722313" lvl="1" indent="-3603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Databank with weekly updates (pdb-redo.eu)</a:t>
            </a:r>
          </a:p>
          <a:p>
            <a:pPr marL="361950" lvl="1" indent="0">
              <a:buNone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22263" indent="-360363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Available as webserver and through CCP4</a:t>
            </a:r>
          </a:p>
          <a:p>
            <a:pPr lvl="1" indent="-381000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1900 active users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147484" y="1592796"/>
            <a:ext cx="0" cy="456387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8681944" y="1052736"/>
            <a:ext cx="3005970" cy="1080120"/>
            <a:chOff x="8490632" y="58159"/>
            <a:chExt cx="3005970" cy="1080120"/>
          </a:xfrm>
        </p:grpSpPr>
        <p:sp>
          <p:nvSpPr>
            <p:cNvPr id="5" name="Flowchart: Multidocument 4"/>
            <p:cNvSpPr/>
            <p:nvPr/>
          </p:nvSpPr>
          <p:spPr>
            <a:xfrm>
              <a:off x="8490632" y="58159"/>
              <a:ext cx="3005970" cy="1080120"/>
            </a:xfrm>
            <a:prstGeom prst="flowChartMulti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612380" y="198695"/>
              <a:ext cx="22442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Model, X-ray data, sequence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687353" y="5517232"/>
            <a:ext cx="3024335" cy="1080120"/>
            <a:chOff x="5868144" y="212538"/>
            <a:chExt cx="2592288" cy="1080120"/>
          </a:xfrm>
        </p:grpSpPr>
        <p:sp>
          <p:nvSpPr>
            <p:cNvPr id="11" name="Flowchart: Multidocument 10"/>
            <p:cNvSpPr/>
            <p:nvPr/>
          </p:nvSpPr>
          <p:spPr>
            <a:xfrm>
              <a:off x="5868144" y="212538"/>
              <a:ext cx="2592288" cy="1080120"/>
            </a:xfrm>
            <a:prstGeom prst="flowChartMulti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88819" y="356553"/>
              <a:ext cx="2201286" cy="8309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PDB-REDO model and data 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672761" y="2860169"/>
            <a:ext cx="3024335" cy="523220"/>
            <a:chOff x="5868144" y="3158886"/>
            <a:chExt cx="2520280" cy="523220"/>
          </a:xfrm>
        </p:grpSpPr>
        <p:sp>
          <p:nvSpPr>
            <p:cNvPr id="15" name="Flowchart: Process 14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881083" y="3158936"/>
              <a:ext cx="2499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Refmacat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refinement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8681945" y="4869160"/>
            <a:ext cx="3029744" cy="523220"/>
            <a:chOff x="5867292" y="3158886"/>
            <a:chExt cx="2521132" cy="523220"/>
          </a:xfrm>
        </p:grpSpPr>
        <p:sp>
          <p:nvSpPr>
            <p:cNvPr id="25" name="Flowchart: Process 24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867292" y="3158936"/>
              <a:ext cx="2501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Model validation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672761" y="3535789"/>
            <a:ext cx="3039863" cy="523220"/>
            <a:chOff x="5868144" y="3158886"/>
            <a:chExt cx="2520280" cy="523220"/>
          </a:xfrm>
        </p:grpSpPr>
        <p:sp>
          <p:nvSpPr>
            <p:cNvPr id="38" name="Flowchart: Process 37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164399" y="3158936"/>
              <a:ext cx="2016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Rebuilding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672761" y="4221088"/>
            <a:ext cx="3024335" cy="523220"/>
            <a:chOff x="5868144" y="3158886"/>
            <a:chExt cx="2520280" cy="523220"/>
          </a:xfrm>
        </p:grpSpPr>
        <p:sp>
          <p:nvSpPr>
            <p:cNvPr id="44" name="Flowchart: Process 43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881083" y="3158936"/>
              <a:ext cx="2499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Refmacat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refinement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8676064" y="2204864"/>
            <a:ext cx="3024335" cy="523220"/>
            <a:chOff x="5868144" y="3158886"/>
            <a:chExt cx="2520280" cy="523220"/>
          </a:xfrm>
        </p:grpSpPr>
        <p:sp>
          <p:nvSpPr>
            <p:cNvPr id="53" name="Flowchart: Process 52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881083" y="3158936"/>
              <a:ext cx="2499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Parametrisation</a:t>
              </a:r>
              <a:endPara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645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7666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want to know...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7253" y="1417638"/>
            <a:ext cx="8250865" cy="384502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are a protein’s function and mechanism?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can we manipulate them?</a:t>
            </a:r>
          </a:p>
        </p:txBody>
      </p:sp>
      <p:pic>
        <p:nvPicPr>
          <p:cNvPr id="6" name="Picture 11" descr="The structure of ATX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87876" y="1992842"/>
            <a:ext cx="4712380" cy="4630694"/>
          </a:xfrm>
          <a:prstGeom prst="rect">
            <a:avLst/>
          </a:prstGeom>
          <a:solidFill>
            <a:srgbClr val="FFFFFF"/>
          </a:solidFill>
          <a:ln w="25400">
            <a:noFill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5440" y="2560638"/>
            <a:ext cx="9861369" cy="3964706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</p:pic>
      <p:sp>
        <p:nvSpPr>
          <p:cNvPr id="9" name="Tekstvak 8"/>
          <p:cNvSpPr txBox="1"/>
          <p:nvPr/>
        </p:nvSpPr>
        <p:spPr>
          <a:xfrm>
            <a:off x="1587743" y="3429000"/>
            <a:ext cx="8796762" cy="132343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need the best possible model to answer these questions</a:t>
            </a:r>
          </a:p>
        </p:txBody>
      </p:sp>
    </p:spTree>
    <p:extLst>
      <p:ext uri="{BB962C8B-B14F-4D97-AF65-F5344CB8AC3E}">
        <p14:creationId xmlns:p14="http://schemas.microsoft.com/office/powerpoint/2010/main" val="2860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8986" y="1052736"/>
            <a:ext cx="11531670" cy="5400600"/>
          </a:xfrm>
        </p:spPr>
        <p:txBody>
          <a:bodyPr>
            <a:noAutofit/>
          </a:bodyPr>
          <a:lstStyle/>
          <a:p>
            <a:pPr marL="265113" indent="-265113"/>
            <a:r>
              <a:rPr lang="en-GB" altLang="nl-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NCS and twinning treated automatically</a:t>
            </a:r>
          </a:p>
          <a:p>
            <a:pPr marL="539750" lvl="1" indent="-273050"/>
            <a:r>
              <a:rPr lang="en-GB" altLang="nl-N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Warns for space group errors</a:t>
            </a:r>
          </a:p>
          <a:p>
            <a:pPr marL="265113" indent="-265113"/>
            <a:r>
              <a:rPr lang="en-GB" altLang="nl-NL" sz="3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Establish high resolution cut-off through paired refinement</a:t>
            </a:r>
            <a:endParaRPr lang="en-GB" altLang="nl-NL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65113" indent="-265113"/>
            <a:r>
              <a:rPr lang="en-GB" altLang="nl-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B-factor model selection:</a:t>
            </a:r>
          </a:p>
          <a:p>
            <a:pPr marL="542925" lvl="1" indent="-271463"/>
            <a:r>
              <a:rPr lang="en-GB" altLang="nl-N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Refine alternative models and select best one</a:t>
            </a:r>
          </a:p>
          <a:p>
            <a:pPr marL="719138" lvl="2" indent="-179388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Isotropic, anisotropic, or flat B-factors</a:t>
            </a:r>
          </a:p>
          <a:p>
            <a:pPr marL="719138" lvl="2" indent="-179388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One TLS group per chains, user-provided model, or no TLS</a:t>
            </a:r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GB" altLang="nl-NL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65113" indent="-265113"/>
            <a:r>
              <a:rPr lang="en-GB" altLang="nl-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Grid searches:</a:t>
            </a:r>
          </a:p>
          <a:p>
            <a:pPr marL="541338" lvl="1" indent="-269875"/>
            <a:r>
              <a:rPr lang="en-GB" altLang="nl-N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Optimise solvent mask parameters</a:t>
            </a:r>
          </a:p>
          <a:p>
            <a:pPr marL="541338" lvl="1" indent="-269875"/>
            <a:r>
              <a:rPr lang="en-GB" altLang="nl-N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Select weights for geometric and B-factor restraints</a:t>
            </a:r>
          </a:p>
          <a:p>
            <a:pPr marL="541338" lvl="1" indent="-269875"/>
            <a:endParaRPr lang="en-GB" altLang="nl-NL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1463" lvl="1" indent="0">
              <a:buNone/>
            </a:pPr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8C74590-9EA6-4F55-932D-2196E1B5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Features and algorithms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EB69E4-6533-4E8E-A6E9-008DABA79A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002" y="1599900"/>
            <a:ext cx="3890654" cy="3871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93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9819" y="1064644"/>
            <a:ext cx="9532111" cy="5400600"/>
          </a:xfrm>
        </p:spPr>
        <p:txBody>
          <a:bodyPr>
            <a:normAutofit/>
          </a:bodyPr>
          <a:lstStyle/>
          <a:p>
            <a:pPr marL="358775" indent="-358775"/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Case specific restraints:</a:t>
            </a:r>
          </a:p>
          <a:p>
            <a:pPr marL="628650" lvl="1" indent="-269875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Jelly-body restraints (low-</a:t>
            </a:r>
            <a:r>
              <a:rPr lang="en-GB" altLang="nl-NL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ish</a:t>
            </a:r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resolution)</a:t>
            </a:r>
          </a:p>
          <a:p>
            <a:pPr marL="628650" lvl="1" indent="-269875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Zinc sites (all structural zinc sites)</a:t>
            </a:r>
          </a:p>
          <a:p>
            <a:pPr marL="896938" lvl="2" indent="-269875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Many distorted sites in the PDB</a:t>
            </a:r>
          </a:p>
          <a:p>
            <a:pPr marL="896938" lvl="2" indent="-269875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Solution from </a:t>
            </a:r>
            <a:r>
              <a:rPr lang="en-GB" altLang="nl-NL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platonyzer</a:t>
            </a:r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cleaned set of restraints</a:t>
            </a:r>
          </a:p>
          <a:p>
            <a:pPr marL="628650" lvl="1" indent="-269875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Octahedral Sodium and Magnesium sites</a:t>
            </a:r>
          </a:p>
          <a:p>
            <a:pPr marL="898525" lvl="2" indent="-273050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 only be distinguished by coordination distance</a:t>
            </a:r>
          </a:p>
          <a:p>
            <a:pPr marL="898525" lvl="2" indent="-273050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Distance biased by restraints,  but restraints are needed</a:t>
            </a:r>
          </a:p>
          <a:p>
            <a:pPr marL="898525" lvl="2" indent="-273050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Solution: use angle restraints to define an octahedron</a:t>
            </a:r>
          </a:p>
          <a:p>
            <a:pPr marL="1257300" lvl="3" indent="-358775"/>
            <a:r>
              <a:rPr lang="en-GB" altLang="nl-N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 angle restraints per site, no distance or </a:t>
            </a:r>
            <a:r>
              <a:rPr lang="en-GB" altLang="nl-NL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VdW</a:t>
            </a:r>
            <a:r>
              <a:rPr lang="en-GB" altLang="nl-N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restraints</a:t>
            </a:r>
          </a:p>
          <a:p>
            <a:pPr marL="628650" lvl="1" indent="-269875"/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28650" lvl="1" indent="-269875"/>
            <a:endParaRPr lang="en-GB" altLang="nl-N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832BB0-6284-4044-B620-E5DBE89758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300" y="1073772"/>
            <a:ext cx="2757528" cy="2757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FF84FB7-D6E9-42A2-8369-C882E2545E14}"/>
              </a:ext>
            </a:extLst>
          </p:cNvPr>
          <p:cNvGrpSpPr/>
          <p:nvPr/>
        </p:nvGrpSpPr>
        <p:grpSpPr>
          <a:xfrm>
            <a:off x="8877300" y="4079124"/>
            <a:ext cx="2757528" cy="2589934"/>
            <a:chOff x="8757200" y="4007418"/>
            <a:chExt cx="2757528" cy="258993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C422232-FBEE-45DC-A1B7-8D2A486362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405" t="7405" r="9183" b="9183"/>
            <a:stretch/>
          </p:blipFill>
          <p:spPr>
            <a:xfrm>
              <a:off x="8757200" y="4007418"/>
              <a:ext cx="2757528" cy="258993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3" name="Left-Right Arrow 17">
              <a:extLst>
                <a:ext uri="{FF2B5EF4-FFF2-40B4-BE49-F238E27FC236}">
                  <a16:creationId xmlns:a16="http://schemas.microsoft.com/office/drawing/2014/main" id="{0B340D01-BF30-4CEA-9007-1ACB81254696}"/>
                </a:ext>
              </a:extLst>
            </p:cNvPr>
            <p:cNvSpPr/>
            <p:nvPr/>
          </p:nvSpPr>
          <p:spPr>
            <a:xfrm rot="18960455" flipV="1">
              <a:off x="9969770" y="4806480"/>
              <a:ext cx="673262" cy="143323"/>
            </a:xfrm>
            <a:prstGeom prst="leftRightArrow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3F911443-4964-4583-9B23-06D36790AE6F}"/>
                </a:ext>
              </a:extLst>
            </p:cNvPr>
            <p:cNvSpPr/>
            <p:nvPr/>
          </p:nvSpPr>
          <p:spPr>
            <a:xfrm rot="15781434">
              <a:off x="9549193" y="5248840"/>
              <a:ext cx="438262" cy="366853"/>
            </a:xfrm>
            <a:prstGeom prst="blockArc">
              <a:avLst>
                <a:gd name="adj1" fmla="val 11698347"/>
                <a:gd name="adj2" fmla="val 0"/>
                <a:gd name="adj3" fmla="val 2500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DBC7623-4CDC-416C-BE5F-C708DBF77450}"/>
                </a:ext>
              </a:extLst>
            </p:cNvPr>
            <p:cNvGrpSpPr/>
            <p:nvPr/>
          </p:nvGrpSpPr>
          <p:grpSpPr>
            <a:xfrm>
              <a:off x="9620624" y="5831994"/>
              <a:ext cx="948144" cy="359738"/>
              <a:chOff x="6555440" y="3807344"/>
              <a:chExt cx="1040896" cy="413744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FDB6CCBD-E1B1-4773-AF3F-3694E7AE0635}"/>
                  </a:ext>
                </a:extLst>
              </p:cNvPr>
              <p:cNvCxnSpPr/>
              <p:nvPr/>
            </p:nvCxnSpPr>
            <p:spPr>
              <a:xfrm>
                <a:off x="6555440" y="4005064"/>
                <a:ext cx="1040896" cy="0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&quot;No&quot; Symbol 21">
                <a:extLst>
                  <a:ext uri="{FF2B5EF4-FFF2-40B4-BE49-F238E27FC236}">
                    <a16:creationId xmlns:a16="http://schemas.microsoft.com/office/drawing/2014/main" id="{8E96FAF2-4A6D-491C-BC0E-CC7313750247}"/>
                  </a:ext>
                </a:extLst>
              </p:cNvPr>
              <p:cNvSpPr/>
              <p:nvPr/>
            </p:nvSpPr>
            <p:spPr>
              <a:xfrm>
                <a:off x="6882039" y="3807344"/>
                <a:ext cx="426265" cy="413744"/>
              </a:xfrm>
              <a:prstGeom prst="noSmoking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0" name="Titel 1">
            <a:extLst>
              <a:ext uri="{FF2B5EF4-FFF2-40B4-BE49-F238E27FC236}">
                <a16:creationId xmlns:a16="http://schemas.microsoft.com/office/drawing/2014/main" id="{FE403F23-265E-4306-B3BA-EDF521FC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Features and algorithms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6D6DBB-7501-AFF3-C451-C2A8DE232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0296" y="925933"/>
            <a:ext cx="3168352" cy="30672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657DA5-E9B2-2404-520A-602ACB1B8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8340" y="3987416"/>
            <a:ext cx="2656488" cy="253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Theory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983432" y="0"/>
            <a:ext cx="10369152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Added value of zinc restraints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041B5C-DA2F-A014-8283-9860EC1F86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400" y="1044389"/>
            <a:ext cx="10565650" cy="51547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6790AB-D23D-ABE2-C507-C8906CA0C0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28"/>
          <a:stretch/>
        </p:blipFill>
        <p:spPr>
          <a:xfrm>
            <a:off x="695400" y="1044389"/>
            <a:ext cx="5300963" cy="515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inhoud 6">
            <a:extLst>
              <a:ext uri="{FF2B5EF4-FFF2-40B4-BE49-F238E27FC236}">
                <a16:creationId xmlns:a16="http://schemas.microsoft.com/office/drawing/2014/main" id="{9F27659B-DE23-43D2-865E-46E339248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986" y="1052736"/>
            <a:ext cx="11387654" cy="5472608"/>
          </a:xfrm>
        </p:spPr>
        <p:txBody>
          <a:bodyPr>
            <a:noAutofit/>
          </a:bodyPr>
          <a:lstStyle/>
          <a:p>
            <a:pPr marL="265113" indent="-265113"/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Magnesium site with sodium modelled becomes Mg-like</a:t>
            </a:r>
          </a:p>
          <a:p>
            <a:pPr marL="665163" lvl="1" indent="-265113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Opposite can happen as well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EB651B-216B-4274-AF21-045723715476}"/>
              </a:ext>
            </a:extLst>
          </p:cNvPr>
          <p:cNvGrpSpPr>
            <a:grpSpLocks noChangeAspect="1"/>
          </p:cNvGrpSpPr>
          <p:nvPr/>
        </p:nvGrpSpPr>
        <p:grpSpPr>
          <a:xfrm>
            <a:off x="172082" y="2424187"/>
            <a:ext cx="11693576" cy="3216570"/>
            <a:chOff x="911423" y="3501008"/>
            <a:chExt cx="10369153" cy="285225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CDD28B4-31A5-4AE4-9096-A176F5650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67807" y="3501008"/>
              <a:ext cx="3456385" cy="284683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572FDBF-027A-47B0-A5B3-04C9AF3D3F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1423" y="3506429"/>
              <a:ext cx="3456384" cy="284683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0407D5D-9509-4282-92EE-6EF3707787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24192" y="3501008"/>
              <a:ext cx="3456384" cy="2846838"/>
            </a:xfrm>
            <a:prstGeom prst="rect">
              <a:avLst/>
            </a:prstGeom>
          </p:spPr>
        </p:pic>
      </p:grp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91343" y="6347"/>
            <a:ext cx="11809312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Added value of octahedral restraints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96F17B-B25B-4A6D-97B6-093151E35E73}"/>
              </a:ext>
            </a:extLst>
          </p:cNvPr>
          <p:cNvSpPr txBox="1"/>
          <p:nvPr/>
        </p:nvSpPr>
        <p:spPr>
          <a:xfrm>
            <a:off x="983432" y="5733256"/>
            <a:ext cx="25404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PDB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E4D3CA-4AD2-4990-9537-E7E1E5062CB7}"/>
              </a:ext>
            </a:extLst>
          </p:cNvPr>
          <p:cNvSpPr txBox="1"/>
          <p:nvPr/>
        </p:nvSpPr>
        <p:spPr>
          <a:xfrm>
            <a:off x="4892564" y="5733936"/>
            <a:ext cx="25404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PDB-REDO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686235-9C2F-4EA9-96DE-854966C7BA2F}"/>
              </a:ext>
            </a:extLst>
          </p:cNvPr>
          <p:cNvSpPr txBox="1"/>
          <p:nvPr/>
        </p:nvSpPr>
        <p:spPr>
          <a:xfrm>
            <a:off x="8112223" y="5733256"/>
            <a:ext cx="37444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PDB-REDO 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platonyzer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227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143" y="1335302"/>
            <a:ext cx="3186143" cy="5216113"/>
          </a:xfrm>
          <a:prstGeom prst="rect">
            <a:avLst/>
          </a:prstGeom>
        </p:spPr>
      </p:pic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9777" y="1412777"/>
            <a:ext cx="8024497" cy="525658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H-bonds are real ‘long-distance’ interactions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 be used as distance restraints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Omnipresent in protein structures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Enough extra information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Side-chain H-bonds are very structure specific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know what they should look like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Detect and filter real H-bonds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79377" y="3071"/>
            <a:ext cx="11192849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Homology-based H-bond restraints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5221194"/>
            <a:ext cx="3060475" cy="14481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5338386"/>
            <a:ext cx="3096344" cy="11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21" y="1469147"/>
            <a:ext cx="4680377" cy="46587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2427"/>
          <a:stretch/>
        </p:blipFill>
        <p:spPr>
          <a:xfrm>
            <a:off x="7772400" y="1412779"/>
            <a:ext cx="3985229" cy="1965093"/>
          </a:xfrm>
          <a:prstGeom prst="rect">
            <a:avLst/>
          </a:prstGeom>
        </p:spPr>
      </p:pic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30" y="1412777"/>
            <a:ext cx="7443879" cy="5256584"/>
          </a:xfrm>
        </p:spPr>
        <p:txBody>
          <a:bodyPr>
            <a:normAutofit fontScale="85000" lnSpcReduction="10000"/>
          </a:bodyPr>
          <a:lstStyle/>
          <a:p>
            <a:pPr marL="358775" indent="-358775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BLAST model sequence against PDB-REDO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db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28650" lvl="1" indent="-269875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models with sequence identity &gt; 70% and resolution ≤ model</a:t>
            </a:r>
          </a:p>
          <a:p>
            <a:pPr marL="358775" indent="-358775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 equivalent H-bonds in homologs</a:t>
            </a:r>
          </a:p>
          <a:p>
            <a:pPr marL="628650" lvl="1" indent="-269875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Filter: same secondary structure</a:t>
            </a:r>
          </a:p>
          <a:p>
            <a:pPr marL="628650" lvl="1" indent="-269875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Filter: same side-chain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rotamer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8775" indent="-358775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&gt; 5 distances, fit target and SD </a:t>
            </a:r>
          </a:p>
          <a:p>
            <a:pPr marL="628650" lvl="1" indent="-269875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Higher SD, lower relative restraint weight</a:t>
            </a:r>
          </a:p>
          <a:p>
            <a:pPr marL="358775" indent="-358775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Works for 82% of protein-protein H-bonds</a:t>
            </a:r>
          </a:p>
          <a:p>
            <a:pPr marL="628650" lvl="1" indent="-269875">
              <a:tabLst>
                <a:tab pos="628650" algn="l"/>
              </a:tabLs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Fallback to 118 types of atom and secondary     structure specific H-bond restraints</a:t>
            </a:r>
          </a:p>
          <a:p>
            <a:pPr marL="628650" lvl="1" indent="-269875">
              <a:tabLst>
                <a:tab pos="628650" algn="l"/>
              </a:tabLs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Mined from 10k high quality structure models</a:t>
            </a:r>
          </a:p>
          <a:p>
            <a:pPr marL="898525" lvl="2" indent="-269875">
              <a:tabLst>
                <a:tab pos="898525" algn="l"/>
              </a:tabLst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4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million observations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2264" y="4077072"/>
            <a:ext cx="2026037" cy="238241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968208" y="3430371"/>
            <a:ext cx="3528392" cy="1952623"/>
            <a:chOff x="7968208" y="3430369"/>
            <a:chExt cx="3528392" cy="1952623"/>
          </a:xfrm>
        </p:grpSpPr>
        <p:sp>
          <p:nvSpPr>
            <p:cNvPr id="3" name="Bent Arrow 2"/>
            <p:cNvSpPr/>
            <p:nvPr/>
          </p:nvSpPr>
          <p:spPr>
            <a:xfrm rot="10800000">
              <a:off x="9982200" y="3789040"/>
              <a:ext cx="1126512" cy="1593952"/>
            </a:xfrm>
            <a:prstGeom prst="bentArrow">
              <a:avLst>
                <a:gd name="adj1" fmla="val 25000"/>
                <a:gd name="adj2" fmla="val 10109"/>
                <a:gd name="adj3" fmla="val 25000"/>
                <a:gd name="adj4" fmla="val 1922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Right Brace 4"/>
            <p:cNvSpPr/>
            <p:nvPr/>
          </p:nvSpPr>
          <p:spPr>
            <a:xfrm rot="5400000">
              <a:off x="9418807" y="1979770"/>
              <a:ext cx="627194" cy="3528392"/>
            </a:xfrm>
            <a:prstGeom prst="rightBrace">
              <a:avLst>
                <a:gd name="adj1" fmla="val 8333"/>
                <a:gd name="adj2" fmla="val 13657"/>
              </a:avLst>
            </a:prstGeom>
            <a:ln w="1143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</a:endParaRPr>
            </a:p>
          </p:txBody>
        </p:sp>
      </p:grp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479377" y="0"/>
            <a:ext cx="11192849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HODER: </a:t>
            </a:r>
            <a:r>
              <a:rPr lang="en-US" sz="4800" b="1" spc="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HOmology-DErivid</a:t>
            </a:r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Restraints</a:t>
            </a:r>
          </a:p>
        </p:txBody>
      </p:sp>
    </p:spTree>
    <p:extLst>
      <p:ext uri="{BB962C8B-B14F-4D97-AF65-F5344CB8AC3E}">
        <p14:creationId xmlns:p14="http://schemas.microsoft.com/office/powerpoint/2010/main" val="332781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940" y="1667684"/>
            <a:ext cx="4678412" cy="4065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940" y="1670890"/>
            <a:ext cx="4678318" cy="40654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5781116" y="5877274"/>
            <a:ext cx="3797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        PDB-REDO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81116" y="5872457"/>
            <a:ext cx="4735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        PDB-REDO new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Theory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51384" y="0"/>
            <a:ext cx="1116124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Added effect of homology restraints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3" y="1667766"/>
            <a:ext cx="4400828" cy="40654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359698" y="5877275"/>
            <a:ext cx="2540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PDB 		</a:t>
            </a:r>
          </a:p>
        </p:txBody>
      </p:sp>
      <p:sp>
        <p:nvSpPr>
          <p:cNvPr id="10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1919536" y="1052736"/>
            <a:ext cx="8312529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E. Coli maltose transporter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(3fh6, 4.5Å)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6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9777" y="1412777"/>
            <a:ext cx="9608671" cy="525658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Restraints for H-bond distances in WC base pairs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Targets mined from high-res PDB-REDO entries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 stacking restraints from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LibG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Geometric validation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 pair geometry normality</a:t>
            </a:r>
          </a:p>
          <a:p>
            <a:pPr lvl="2"/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</a:t>
            </a:r>
            <a:r>
              <a:rPr lang="en-US" sz="2400" baseline="-25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bpG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rmsZ</a:t>
            </a:r>
            <a:r>
              <a:rPr lang="en-US" sz="2400" baseline="-25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bpG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CONFAL scores from DNATCO</a:t>
            </a:r>
          </a:p>
          <a:p>
            <a:pPr lvl="1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79377" y="3071"/>
            <a:ext cx="11192849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Nucleic acid features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338B3D-1370-4366-8544-833941227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3284984"/>
            <a:ext cx="5700083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5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F5BE425-000C-4EDA-BF12-D41873FD6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5" y="1087742"/>
            <a:ext cx="4750688" cy="53991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783AB40-5081-4372-A44B-7F1AD34CDE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5" y="1090609"/>
            <a:ext cx="5373670" cy="53991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88521" y="3140997"/>
            <a:ext cx="3797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        PDB-REDO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Theory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51384" y="0"/>
            <a:ext cx="1116124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Effect of nucleic acid restraints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95600" y="3170059"/>
            <a:ext cx="2540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PDB</a:t>
            </a:r>
          </a:p>
        </p:txBody>
      </p:sp>
    </p:spTree>
    <p:extLst>
      <p:ext uri="{BB962C8B-B14F-4D97-AF65-F5344CB8AC3E}">
        <p14:creationId xmlns:p14="http://schemas.microsoft.com/office/powerpoint/2010/main" val="99317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8986" y="1052736"/>
            <a:ext cx="11531670" cy="5400600"/>
          </a:xfrm>
        </p:spPr>
        <p:txBody>
          <a:bodyPr>
            <a:noAutofit/>
          </a:bodyPr>
          <a:lstStyle/>
          <a:p>
            <a:pPr marL="265113" indent="-265113"/>
            <a:r>
              <a:rPr lang="en-GB" altLang="nl-NL" sz="3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Peptide flipping:</a:t>
            </a:r>
          </a:p>
          <a:p>
            <a:pPr marL="539750" lvl="1" indent="-269875"/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If a flip improves density fit and Ramachandran plot: accept flip</a:t>
            </a:r>
          </a:p>
          <a:p>
            <a:pPr marL="139700" indent="-269875"/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Side-chain rebuilding and completion:</a:t>
            </a:r>
          </a:p>
          <a:p>
            <a:pPr marL="539750" lvl="1" indent="-269875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missing side-chains, rebuild existing ones, flip His/</a:t>
            </a:r>
            <a:r>
              <a:rPr lang="en-GB" altLang="nl-NL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Asn</a:t>
            </a:r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/Gln if needed</a:t>
            </a:r>
          </a:p>
          <a:p>
            <a:pPr marL="539750" lvl="1" indent="-269875"/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2925" lvl="1" indent="-271463"/>
            <a:endParaRPr lang="en-GB" altLang="nl-NL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1463" lvl="1" indent="0">
              <a:buNone/>
            </a:pPr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Methods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8C74590-9EA6-4F55-932D-2196E1B5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 rebuilding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6" name="Picture 6" descr="figure1.bmp">
            <a:extLst>
              <a:ext uri="{FF2B5EF4-FFF2-40B4-BE49-F238E27FC236}">
                <a16:creationId xmlns:a16="http://schemas.microsoft.com/office/drawing/2014/main" id="{899421D6-B730-44C1-B2EC-939D87B65AF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391137" y="1517238"/>
            <a:ext cx="3240360" cy="6631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5" name="Group 19">
            <a:extLst>
              <a:ext uri="{FF2B5EF4-FFF2-40B4-BE49-F238E27FC236}">
                <a16:creationId xmlns:a16="http://schemas.microsoft.com/office/drawing/2014/main" id="{AC1E521C-C586-4B98-9E26-8E0B0D19CA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0176" y="3248062"/>
            <a:ext cx="3240360" cy="3257624"/>
            <a:chOff x="6588101" y="1240972"/>
            <a:chExt cx="2523241" cy="2514600"/>
          </a:xfrm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86ACAD33-2C1C-4DA3-ABBD-1C74D0D0B3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88101" y="1240972"/>
              <a:ext cx="2523241" cy="25146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cxnSp>
          <p:nvCxnSpPr>
            <p:cNvPr id="17" name="Straight Arrow Connector 13">
              <a:extLst>
                <a:ext uri="{FF2B5EF4-FFF2-40B4-BE49-F238E27FC236}">
                  <a16:creationId xmlns:a16="http://schemas.microsoft.com/office/drawing/2014/main" id="{174DC7CD-8971-4200-919E-10F8B098D15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7467600" y="2667000"/>
              <a:ext cx="1295400" cy="76200"/>
            </a:xfrm>
            <a:prstGeom prst="straightConnector1">
              <a:avLst/>
            </a:prstGeom>
            <a:noFill/>
            <a:ln w="25400" algn="ctr">
              <a:solidFill>
                <a:srgbClr val="2A2776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18" name="Straight Arrow Connector 16">
              <a:extLst>
                <a:ext uri="{FF2B5EF4-FFF2-40B4-BE49-F238E27FC236}">
                  <a16:creationId xmlns:a16="http://schemas.microsoft.com/office/drawing/2014/main" id="{EF81F417-277C-499B-9744-F3B85EE737C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6629400" y="1676400"/>
              <a:ext cx="762000" cy="457200"/>
            </a:xfrm>
            <a:prstGeom prst="straightConnector1">
              <a:avLst/>
            </a:prstGeom>
            <a:noFill/>
            <a:ln w="25400" algn="ctr">
              <a:solidFill>
                <a:srgbClr val="2A2776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7A37C70-1DF4-4182-83B3-60AE37581E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6705600" y="2362200"/>
              <a:ext cx="685800" cy="533400"/>
            </a:xfrm>
            <a:prstGeom prst="line">
              <a:avLst/>
            </a:prstGeom>
            <a:noFill/>
            <a:ln w="25400" algn="ctr">
              <a:solidFill>
                <a:srgbClr val="2A2776"/>
              </a:solidFill>
              <a:round/>
              <a:headEnd type="none" w="sm" len="sm"/>
              <a:tailEnd type="none" w="sm" len="sm"/>
            </a:ln>
          </p:spPr>
        </p:cxnSp>
      </p:grpSp>
      <p:pic>
        <p:nvPicPr>
          <p:cNvPr id="11" name="Picture 5" descr="figure2.bmp">
            <a:extLst>
              <a:ext uri="{FF2B5EF4-FFF2-40B4-BE49-F238E27FC236}">
                <a16:creationId xmlns:a16="http://schemas.microsoft.com/office/drawing/2014/main" id="{3F3204FA-4CCB-4320-86AD-95DF81C760F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9161"/>
          <a:stretch>
            <a:fillRect/>
          </a:stretch>
        </p:blipFill>
        <p:spPr bwMode="auto">
          <a:xfrm rot="16200000">
            <a:off x="4531244" y="1441090"/>
            <a:ext cx="3407152" cy="6871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474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392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my model as good as it can be?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7253" y="1456186"/>
            <a:ext cx="8263767" cy="506915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validation when making the model</a:t>
            </a:r>
          </a:p>
          <a:p>
            <a:pPr marL="804863" lvl="1" indent="-3476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model vs. data and vs. prior knowledge</a:t>
            </a:r>
          </a:p>
          <a:p>
            <a:pPr marL="804863" lvl="1" indent="-3476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Focus on outliers (fix or explain them)</a:t>
            </a:r>
          </a:p>
          <a:p>
            <a:pPr marL="804863" lvl="1" indent="-3476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Know the things that can go wrong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Optimise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 model</a:t>
            </a:r>
          </a:p>
          <a:p>
            <a:pPr marL="804863" lvl="1" indent="-3476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Focus on what can be improved</a:t>
            </a:r>
          </a:p>
          <a:p>
            <a:pPr marL="804863" lvl="1" indent="-3476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Choose best refinement parameters and restraints</a:t>
            </a:r>
          </a:p>
          <a:p>
            <a:pPr marL="804863" lvl="1" indent="-3476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Rebuild parts of the model</a:t>
            </a:r>
          </a:p>
          <a:p>
            <a:pPr marL="804863" lvl="1" indent="-3476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PDB-REDO automates this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Deposit and publish the model</a:t>
            </a:r>
          </a:p>
          <a:p>
            <a:pPr marL="804863" lvl="1" indent="-358775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of the model description and annotation</a:t>
            </a:r>
          </a:p>
          <a:p>
            <a:pPr lvl="1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90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550976" y="3071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Homology-based loop building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8" name="Tijdelijke aanduiding voor inhoud 10"/>
          <p:cNvSpPr>
            <a:spLocks noGrp="1"/>
          </p:cNvSpPr>
          <p:nvPr>
            <p:ph sz="half" idx="1"/>
          </p:nvPr>
        </p:nvSpPr>
        <p:spPr>
          <a:xfrm>
            <a:off x="608124" y="1387840"/>
            <a:ext cx="8506564" cy="5353527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altLang="nl-NL" sz="3200" i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Loopwhole</a:t>
            </a:r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 adds missing loops by homology</a:t>
            </a:r>
            <a:endParaRPr lang="en-GB" altLang="nl-NL" sz="3200" b="1" dirty="0">
              <a:solidFill>
                <a:schemeClr val="tx1">
                  <a:lumMod val="75000"/>
                  <a:lumOff val="25000"/>
                </a:schemeClr>
              </a:solidFill>
              <a:cs typeface="Courier New" pitchFamily="49" charset="0"/>
            </a:endParaRP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 missing loop based on sequence</a:t>
            </a: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 homologous structures with the loop present</a:t>
            </a: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Prepare for loop transfer</a:t>
            </a: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all homologous loops:</a:t>
            </a:r>
          </a:p>
          <a:p>
            <a:pPr marL="811213" lvl="1" indent="-334963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Transplant the loop to target model</a:t>
            </a:r>
          </a:p>
          <a:p>
            <a:pPr marL="811213" lvl="1" indent="-334963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Refine with coot-mini-</a:t>
            </a:r>
            <a:r>
              <a:rPr lang="en-GB" alt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rsr</a:t>
            </a:r>
            <a:endParaRPr lang="en-GB" altLang="nl-N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Keep the best loop if it is good enough</a:t>
            </a:r>
          </a:p>
          <a:p>
            <a:pPr marL="846138" lvl="1" indent="-369888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Filter on structural quality and map fit</a:t>
            </a:r>
          </a:p>
        </p:txBody>
      </p:sp>
    </p:spTree>
    <p:extLst>
      <p:ext uri="{BB962C8B-B14F-4D97-AF65-F5344CB8AC3E}">
        <p14:creationId xmlns:p14="http://schemas.microsoft.com/office/powerpoint/2010/main" val="4474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174662"/>
            <a:ext cx="9565096" cy="57974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174662"/>
            <a:ext cx="9565096" cy="57974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174662"/>
            <a:ext cx="9565096" cy="5797404"/>
          </a:xfrm>
          <a:prstGeom prst="rect">
            <a:avLst/>
          </a:prstGeom>
        </p:spPr>
      </p:pic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Theory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Real-life example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1919536" y="1052736"/>
            <a:ext cx="8312529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β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-glucosidase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(3abz, 2.2Å)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56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9819" y="1064644"/>
            <a:ext cx="6562285" cy="54006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altLang="nl-NL" sz="3200" i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Carbivore</a:t>
            </a:r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 and </a:t>
            </a:r>
            <a:r>
              <a:rPr lang="en-GB" altLang="nl-NL" sz="3200" i="1" dirty="0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COOT</a:t>
            </a:r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 N-glycan building</a:t>
            </a:r>
            <a:endParaRPr lang="en-GB" altLang="nl-NL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Rebuild glycan trees with poor geometry</a:t>
            </a:r>
          </a:p>
          <a:p>
            <a:pPr marL="625475" lvl="1" indent="-266700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Either biologically wrong sugars or residues marked by </a:t>
            </a:r>
            <a:r>
              <a:rPr lang="en-GB" altLang="nl-NL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Privateer</a:t>
            </a:r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Extend existing trees</a:t>
            </a:r>
          </a:p>
          <a:p>
            <a:pPr marL="762000" lvl="1" indent="-361950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Delete waters that are in the way</a:t>
            </a:r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Build trees from scratch</a:t>
            </a:r>
          </a:p>
          <a:p>
            <a:pPr marL="631825" lvl="1" indent="-269875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Detect possible glycosylation sites from sequence (N-x-[TS])</a:t>
            </a:r>
          </a:p>
          <a:p>
            <a:pPr marL="358775" indent="-358775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Validate on density and geometry</a:t>
            </a:r>
          </a:p>
          <a:p>
            <a:pPr marL="628650" lvl="1" indent="-269875"/>
            <a:endParaRPr lang="en-GB" altLang="nl-NL" sz="1800" dirty="0"/>
          </a:p>
          <a:p>
            <a:pPr marL="628650" lvl="1" indent="-269875"/>
            <a:endParaRPr lang="en-GB" altLang="nl-N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F67D3F-33D1-4C49-92E3-54915EE09F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098" y="-15722"/>
            <a:ext cx="5852171" cy="35405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A4D638-3101-4C30-9802-BEEF94A719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3284984"/>
            <a:ext cx="5852171" cy="35405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8E8820-6FA4-40D6-9DBE-F2D8DCD9FE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44624"/>
            <a:ext cx="5852171" cy="35405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40BDF5-A184-495B-8941-3086AE791B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3299732"/>
            <a:ext cx="5852171" cy="3540565"/>
          </a:xfrm>
          <a:prstGeom prst="rect">
            <a:avLst/>
          </a:prstGeom>
        </p:spPr>
      </p:pic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Methods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FE403F23-265E-4306-B3BA-EDF521FC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Automated N-glycan handling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96E70B-83D9-4BD7-BB60-80CCE69131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/>
        </p:blipFill>
        <p:spPr>
          <a:xfrm>
            <a:off x="6960096" y="548680"/>
            <a:ext cx="5852171" cy="30723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D9E535-121A-4402-BBEB-B2AAEAE364E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6100" y="3647983"/>
            <a:ext cx="5852171" cy="3069174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26AEE361-B539-44AE-A883-6354A07304AC}"/>
              </a:ext>
            </a:extLst>
          </p:cNvPr>
          <p:cNvSpPr/>
          <p:nvPr/>
        </p:nvSpPr>
        <p:spPr>
          <a:xfrm rot="5400000">
            <a:off x="9306049" y="3387303"/>
            <a:ext cx="634454" cy="429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67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8986" y="1052736"/>
            <a:ext cx="11531670" cy="5400600"/>
          </a:xfrm>
        </p:spPr>
        <p:txBody>
          <a:bodyPr>
            <a:noAutofit/>
          </a:bodyPr>
          <a:lstStyle/>
          <a:p>
            <a:pPr marL="139700" indent="-269875"/>
            <a:r>
              <a:rPr lang="en-GB" altLang="nl-NL" sz="3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Before-and-after scores for:</a:t>
            </a:r>
          </a:p>
          <a:p>
            <a:pPr marL="539750" lvl="1" indent="-269875"/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Geometry: packing, rotamers, Ramachandran plot, H-bonds, bumps</a:t>
            </a:r>
          </a:p>
          <a:p>
            <a:pPr marL="539750" lvl="1" indent="-269875"/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Density fit: per-residue RSR, RSCC, </a:t>
            </a:r>
            <a:r>
              <a:rPr lang="en-GB" altLang="nl-NL" sz="28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EDIAm</a:t>
            </a:r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and OPIA</a:t>
            </a:r>
          </a:p>
          <a:p>
            <a:pPr marL="539750" lvl="1" indent="-269875"/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Ligands: density fit, interactions and Heat-of</a:t>
            </a:r>
            <a:r>
              <a:rPr lang="en-US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-Formation</a:t>
            </a:r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1463" lvl="1" indent="0">
              <a:buNone/>
            </a:pPr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Methods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8C74590-9EA6-4F55-932D-2196E1B5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Validation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DBBB48-75FE-4121-A952-CDAE243BA5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352" y="3339692"/>
            <a:ext cx="4136285" cy="3202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9DB3FE-A994-4CC9-BAE4-B115E0B65F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92365" y="3339692"/>
            <a:ext cx="4136285" cy="3202285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7CCC826-392C-4829-ADF6-499D1FBB5F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355890"/>
              </p:ext>
            </p:extLst>
          </p:nvPr>
        </p:nvGraphicFramePr>
        <p:xfrm>
          <a:off x="4637742" y="3645434"/>
          <a:ext cx="2916517" cy="2590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16317">
                  <a:extLst>
                    <a:ext uri="{9D8B030D-6E8A-4147-A177-3AD203B41FA5}">
                      <a16:colId xmlns:a16="http://schemas.microsoft.com/office/drawing/2014/main" val="706469741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3827021153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1539973065"/>
                    </a:ext>
                  </a:extLst>
                </a:gridCol>
              </a:tblGrid>
              <a:tr h="383449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REDO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512575"/>
                  </a:ext>
                </a:extLst>
              </a:tr>
              <a:tr h="383449">
                <a:tc>
                  <a:txBody>
                    <a:bodyPr/>
                    <a:lstStyle/>
                    <a:p>
                      <a:r>
                        <a:rPr lang="en-GB" sz="2000" dirty="0"/>
                        <a:t>RSCC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0.91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0.96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196185"/>
                  </a:ext>
                </a:extLst>
              </a:tr>
              <a:tr h="383449">
                <a:tc>
                  <a:txBody>
                    <a:bodyPr/>
                    <a:lstStyle/>
                    <a:p>
                      <a:r>
                        <a:rPr lang="en-GB" sz="2000" dirty="0"/>
                        <a:t>Bumps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214510"/>
                  </a:ext>
                </a:extLst>
              </a:tr>
              <a:tr h="383449">
                <a:tc>
                  <a:txBody>
                    <a:bodyPr/>
                    <a:lstStyle/>
                    <a:p>
                      <a:r>
                        <a:rPr lang="en-GB" sz="2000" dirty="0"/>
                        <a:t>H-bonds (kJ/mol)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-70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-95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10630"/>
                  </a:ext>
                </a:extLst>
              </a:tr>
              <a:tr h="383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nl-NL" sz="2000" dirty="0" err="1"/>
                        <a:t>HoF</a:t>
                      </a:r>
                      <a:endParaRPr lang="en-GB" altLang="nl-NL" sz="9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nl-NL" sz="2000" dirty="0"/>
                        <a:t>(kJ/mol)</a:t>
                      </a:r>
                      <a:endParaRPr lang="en-US" altLang="nl-NL" sz="200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11817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322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625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46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0D60DC2-3881-4F99-9190-540859FE9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9536" y="996071"/>
            <a:ext cx="8630815" cy="57538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D01644-67C2-46BE-B1FA-C6AB4B356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9536" y="996070"/>
            <a:ext cx="8630815" cy="5753876"/>
          </a:xfrm>
          <a:prstGeom prst="rect">
            <a:avLst/>
          </a:prstGeom>
        </p:spPr>
      </p:pic>
      <p:sp>
        <p:nvSpPr>
          <p:cNvPr id="11" name="Titel 1"/>
          <p:cNvSpPr txBox="1">
            <a:spLocks/>
          </p:cNvSpPr>
          <p:nvPr/>
        </p:nvSpPr>
        <p:spPr>
          <a:xfrm>
            <a:off x="550976" y="307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nl-NL" sz="4400" b="1" i="0" u="none" strike="noStrike" kern="120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PDB-REDO model quality </a:t>
            </a:r>
            <a:r>
              <a:rPr kumimoji="0" lang="en-GB" altLang="nl-NL" sz="2000" b="1" i="0" u="none" strike="noStrike" kern="120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(n = 177k)</a:t>
            </a:r>
            <a:endParaRPr kumimoji="0" lang="en-US" sz="4400" b="1" i="0" u="none" strike="noStrike" kern="1200" cap="none" spc="20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auhaus 93" pitchFamily="82" charset="0"/>
              <a:ea typeface="+mj-ea"/>
              <a:cs typeface="+mj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CC37491-C998-4BCF-9B2E-917C20DCB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31409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33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8048" y="476672"/>
            <a:ext cx="5256584" cy="6306379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29" y="1412777"/>
            <a:ext cx="6867815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After PDB-REDO:</a:t>
            </a:r>
          </a:p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R-free from 31.6% to 26.7%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improvement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Moved from 34</a:t>
            </a:r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99</a:t>
            </a:r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quality percentile in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1802160" y="0"/>
            <a:ext cx="8587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Herceptin – HER2 interface</a:t>
            </a:r>
          </a:p>
        </p:txBody>
      </p:sp>
      <p:sp>
        <p:nvSpPr>
          <p:cNvPr id="4" name="Rectangle 3"/>
          <p:cNvSpPr/>
          <p:nvPr/>
        </p:nvSpPr>
        <p:spPr>
          <a:xfrm>
            <a:off x="8904312" y="5445224"/>
            <a:ext cx="843880" cy="864096"/>
          </a:xfrm>
          <a:prstGeom prst="rect">
            <a:avLst/>
          </a:prstGeom>
          <a:noFill/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3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1156385"/>
            <a:ext cx="4412588" cy="4715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423533" y="5733256"/>
            <a:ext cx="2540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Consolas" pitchFamily="49" charset="0"/>
              </a:rPr>
              <a:t>PDB		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395" y="1162899"/>
            <a:ext cx="4412589" cy="4715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6540881" y="5805264"/>
            <a:ext cx="3797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Consolas" pitchFamily="49" charset="0"/>
              </a:rPr>
              <a:t>    PDB-REDO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904D0A5-2410-4E5D-99EB-8FB530C22C15}"/>
              </a:ext>
            </a:extLst>
          </p:cNvPr>
          <p:cNvSpPr txBox="1">
            <a:spLocks/>
          </p:cNvSpPr>
          <p:nvPr/>
        </p:nvSpPr>
        <p:spPr>
          <a:xfrm>
            <a:off x="1802160" y="0"/>
            <a:ext cx="8587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Herceptin – HER2 interface</a:t>
            </a:r>
          </a:p>
        </p:txBody>
      </p:sp>
    </p:spTree>
    <p:extLst>
      <p:ext uri="{BB962C8B-B14F-4D97-AF65-F5344CB8AC3E}">
        <p14:creationId xmlns:p14="http://schemas.microsoft.com/office/powerpoint/2010/main" val="141018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8FEA9E6-22EF-4AAF-B8DC-10581455C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18" y="2708920"/>
            <a:ext cx="6379186" cy="324404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Using PDB-REDO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51384" y="1183867"/>
            <a:ext cx="7135562" cy="5213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Use CCP4 or pdb-redo.eu website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Password protected accounts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Users from all over the world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Dashboard with previous jobs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Summary sliders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Submit model, MTZ, sequence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Restraints are optional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7900 jobs run in 2024 so far</a:t>
            </a:r>
          </a:p>
          <a:p>
            <a:pPr marL="755650" lvl="1" indent="-355600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755650" lvl="1" indent="-355600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4B0862-D6FC-4B90-8307-2E0F6F7BD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48" y="980728"/>
            <a:ext cx="5476925" cy="58418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4D9CF8-2373-EB09-5991-77FDCA32E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810" y="980728"/>
            <a:ext cx="5598406" cy="55821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DE1E44-FAF1-1E30-7F71-228752EBD2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1632" y="980728"/>
            <a:ext cx="5598406" cy="558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6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PDB-REDO output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28" y="1379524"/>
            <a:ext cx="10828255" cy="5001804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New model + new map coefficients</a:t>
            </a:r>
          </a:p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Tools to continue working on the structure model</a:t>
            </a:r>
          </a:p>
          <a:p>
            <a:pPr marL="717550" lvl="1" indent="-358775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Optimised settings for refinement in REFMACAT</a:t>
            </a:r>
          </a:p>
          <a:p>
            <a:pPr marL="712788" lvl="1" indent="-350838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Ready-made extra restraints</a:t>
            </a:r>
          </a:p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Description of model changes</a:t>
            </a:r>
          </a:p>
          <a:p>
            <a:pPr marL="712788" lvl="1" indent="-350838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 the local and the global level</a:t>
            </a:r>
          </a:p>
          <a:p>
            <a:pPr marL="712788" lvl="1" indent="-350838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Visually oriented: colour coding, plots, visualisation script for COOT  </a:t>
            </a:r>
          </a:p>
          <a:p>
            <a:pPr marL="712788" lvl="1" indent="-350838"/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244126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Output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83A22E-D68F-90E9-F81D-2FE8647AD2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5" t="11456" r="29854" b="43916"/>
          <a:stretch/>
        </p:blipFill>
        <p:spPr>
          <a:xfrm>
            <a:off x="551384" y="1268760"/>
            <a:ext cx="6276919" cy="4104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D060B9-E8C7-4248-A77D-25D3174374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64" t="16493" r="58659" b="14814"/>
          <a:stretch/>
        </p:blipFill>
        <p:spPr>
          <a:xfrm>
            <a:off x="7032104" y="44624"/>
            <a:ext cx="468052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14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03612" y="2780928"/>
            <a:ext cx="6984776" cy="1296144"/>
          </a:xfrm>
          <a:solidFill>
            <a:schemeClr val="bg1"/>
          </a:solidFill>
          <a:ln w="508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115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Validation</a:t>
            </a:r>
          </a:p>
        </p:txBody>
      </p:sp>
    </p:spTree>
    <p:extLst>
      <p:ext uri="{BB962C8B-B14F-4D97-AF65-F5344CB8AC3E}">
        <p14:creationId xmlns:p14="http://schemas.microsoft.com/office/powerpoint/2010/main" val="32072720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Output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3FDB2F-1965-44BD-874F-8C1DCC27A0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1484784"/>
            <a:ext cx="5246701" cy="38884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7B564F-D18A-42C7-84B8-48CF0BCA8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344" y="806144"/>
            <a:ext cx="6404259" cy="507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142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kstvak 13"/>
          <p:cNvSpPr txBox="1"/>
          <p:nvPr/>
        </p:nvSpPr>
        <p:spPr>
          <a:xfrm>
            <a:off x="1091444" y="920621"/>
            <a:ext cx="10009112" cy="5016758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0" b="1" spc="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Using PDB-REDO is little work, but it helps you make better models</a:t>
            </a:r>
          </a:p>
        </p:txBody>
      </p:sp>
    </p:spTree>
    <p:extLst>
      <p:ext uri="{BB962C8B-B14F-4D97-AF65-F5344CB8AC3E}">
        <p14:creationId xmlns:p14="http://schemas.microsoft.com/office/powerpoint/2010/main" val="81328411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15480" y="2564904"/>
            <a:ext cx="9361040" cy="1728192"/>
          </a:xfrm>
          <a:ln w="508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96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 deposition</a:t>
            </a:r>
          </a:p>
        </p:txBody>
      </p:sp>
    </p:spTree>
    <p:extLst>
      <p:ext uri="{BB962C8B-B14F-4D97-AF65-F5344CB8AC3E}">
        <p14:creationId xmlns:p14="http://schemas.microsoft.com/office/powerpoint/2010/main" val="39810797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 deposition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30604" y="1340768"/>
            <a:ext cx="11254028" cy="5400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Share your model with the entire community</a:t>
            </a:r>
          </a:p>
          <a:p>
            <a:pPr marL="719138" lvl="1" indent="-36036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community paid for your research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credit for your work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 comprehensive: 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Better description gives more useful model for others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 ready: 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Finish your model 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it with the PDB validation server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Fix real problems before starting the deposition</a:t>
            </a:r>
          </a:p>
        </p:txBody>
      </p:sp>
    </p:spTree>
    <p:extLst>
      <p:ext uri="{BB962C8B-B14F-4D97-AF65-F5344CB8AC3E}">
        <p14:creationId xmlns:p14="http://schemas.microsoft.com/office/powerpoint/2010/main" val="302464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Preparing for PDB deposition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30604" y="1340768"/>
            <a:ext cx="11614068" cy="54006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‘Prepare files for deposition’ task in CCP4 cloud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Takes final model, reflection data, target sequences, and if available logs from XIA2 and Aimless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Collect additional log files from software you used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 integration, scaling and merging,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structure solving 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reflection data: you should have all reflections + anomalous data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Collect</a:t>
            </a:r>
            <a: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experimental info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Protein expression,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sequence of construct,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crystallisation conditions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Diffraction experiment: how, where, and when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 needed info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Names and ORCID of depositors (not authors), funding information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 of model (not the title of the paper), release plan</a:t>
            </a:r>
          </a:p>
        </p:txBody>
      </p:sp>
    </p:spTree>
    <p:extLst>
      <p:ext uri="{BB962C8B-B14F-4D97-AF65-F5344CB8AC3E}">
        <p14:creationId xmlns:p14="http://schemas.microsoft.com/office/powerpoint/2010/main" val="327453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30604" y="1340768"/>
            <a:ext cx="6285476" cy="5400600"/>
          </a:xfrm>
        </p:spPr>
        <p:txBody>
          <a:bodyPr>
            <a:normAutofit/>
          </a:bodyPr>
          <a:lstStyle/>
          <a:p>
            <a:pPr marL="446088" indent="-446088">
              <a:buFont typeface="+mj-lt"/>
              <a:buAutoNum type="arabicPeriod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Register in the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OneDep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system</a:t>
            </a:r>
          </a:p>
          <a:p>
            <a:pPr marL="717550" lvl="1" indent="-271463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use your ORCID</a:t>
            </a:r>
          </a:p>
          <a:p>
            <a:pPr marL="446088" indent="-446088">
              <a:buFont typeface="+mj-lt"/>
              <a:buAutoNum type="arabicPeriod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Upload your data and fill out the forms</a:t>
            </a:r>
          </a:p>
          <a:p>
            <a:pPr marL="717550" lvl="1" indent="-271463">
              <a:defRPr/>
            </a:pPr>
            <a:r>
              <a:rPr lang="en-GB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Hold model for publication, hide sequence and title if you want</a:t>
            </a:r>
          </a:p>
          <a:p>
            <a:pPr marL="717550" lvl="1" indent="-271463">
              <a:defRPr/>
            </a:pPr>
            <a:r>
              <a:rPr lang="en-GB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Pay extra attention to ligands</a:t>
            </a:r>
          </a:p>
          <a:p>
            <a:pPr marL="984250" lvl="2" indent="-265113">
              <a:defRPr/>
            </a:pPr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the interpretation of your ligand</a:t>
            </a:r>
          </a:p>
          <a:p>
            <a:pPr marL="446088" indent="-446088">
              <a:buFont typeface="+mj-lt"/>
              <a:buAutoNum type="arabicPeriod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preliminary validation report</a:t>
            </a:r>
          </a:p>
          <a:p>
            <a:pPr marL="446088" indent="-446088">
              <a:buFont typeface="+mj-lt"/>
              <a:buAutoNum type="arabicPeriod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no solvable issues, finish deposition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8174" y="1340768"/>
            <a:ext cx="5087263" cy="5013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8173" y="1340768"/>
            <a:ext cx="5087263" cy="50131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8171" y="1342465"/>
            <a:ext cx="5087265" cy="50131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8169" y="1345851"/>
            <a:ext cx="5087267" cy="5013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2989" y="1344156"/>
            <a:ext cx="5082447" cy="50084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8170" y="1344156"/>
            <a:ext cx="5087271" cy="501318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 deposition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7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214" y="7937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 annotation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04990" y="1083226"/>
            <a:ext cx="11182020" cy="558613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will get an email that your annotated model is ready 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now have a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PDBid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for your model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Answer all questions that the annotator has 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you disagree on something, explain why out think you are right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Once the annotation is done you get the final validation report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few outliers is not a problem</a:t>
            </a:r>
          </a:p>
          <a:p>
            <a:pPr marL="984250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 may use different targets for model 				            geometry</a:t>
            </a:r>
          </a:p>
          <a:p>
            <a:pPr marL="984250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RSRZ outliers is a point of discussion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still replace your model if                                                                             there is something you need to fix</a:t>
            </a:r>
          </a:p>
          <a:p>
            <a:pPr marL="984250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Even after release</a:t>
            </a:r>
          </a:p>
        </p:txBody>
      </p:sp>
      <p:sp>
        <p:nvSpPr>
          <p:cNvPr id="3" name="AutoShape 2" descr="Validation sliders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4437112"/>
            <a:ext cx="5250358" cy="210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94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07568" y="2780928"/>
            <a:ext cx="7776864" cy="1296144"/>
          </a:xfrm>
          <a:ln w="508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96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Publication</a:t>
            </a:r>
            <a:endParaRPr lang="en-US" sz="11500" b="1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6854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Things you should have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30604" y="1340768"/>
            <a:ext cx="11254028" cy="5400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Science and stuff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comprehensive ‘(supplemental) methods’ section</a:t>
            </a:r>
          </a:p>
          <a:p>
            <a:pPr marL="627063" lvl="1" indent="-269875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Say what you did and which tools you used</a:t>
            </a:r>
          </a:p>
          <a:p>
            <a:pPr marL="627063" lvl="1" indent="-269875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 prepared to explain why you did certain things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finished, deposited model in the PDB</a:t>
            </a: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PDB validation report to submit with the manuscript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comprehensive (supplemental) Table 1</a:t>
            </a:r>
          </a:p>
        </p:txBody>
      </p:sp>
    </p:spTree>
    <p:extLst>
      <p:ext uri="{BB962C8B-B14F-4D97-AF65-F5344CB8AC3E}">
        <p14:creationId xmlns:p14="http://schemas.microsoft.com/office/powerpoint/2010/main" val="79373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Table 1 data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30604" y="1340768"/>
            <a:ext cx="6861540" cy="54006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Different personal/journal/referee preferences</a:t>
            </a:r>
          </a:p>
          <a:p>
            <a:pPr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 name and PDB identifier</a:t>
            </a:r>
          </a:p>
          <a:p>
            <a:pPr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Crystallographic description</a:t>
            </a:r>
          </a:p>
          <a:p>
            <a:pPr marL="628650" lvl="1" indent="-269875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Space group and cell dimensions </a:t>
            </a:r>
          </a:p>
          <a:p>
            <a:pPr marL="628650" lvl="1" indent="-269875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Overall and high-resolution shell data metrics</a:t>
            </a:r>
          </a:p>
          <a:p>
            <a:pPr marL="804863" lvl="2" indent="-176213">
              <a:defRPr/>
            </a:pP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Resolution, </a:t>
            </a:r>
            <a:r>
              <a:rPr lang="en-GB" strike="sngStrik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Rmerge</a:t>
            </a: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CC½, I/</a:t>
            </a:r>
            <a:r>
              <a:rPr lang="el-GR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I, completeness, multiplicity</a:t>
            </a:r>
          </a:p>
          <a:p>
            <a:pPr marL="628650" lvl="1" indent="-269875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not give too many decimals</a:t>
            </a:r>
          </a:p>
          <a:p>
            <a:pPr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Refinement and model description</a:t>
            </a:r>
          </a:p>
          <a:p>
            <a:pPr marL="628650" lvl="1" indent="-269875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Resolution, work/test reflections, R and R-free</a:t>
            </a:r>
          </a:p>
          <a:p>
            <a:pPr marL="628650" lvl="1" indent="-269875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Atoms and average B-factors</a:t>
            </a:r>
          </a:p>
          <a:p>
            <a:pPr marL="804863" lvl="2" indent="-176213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Make a sensible split of your model</a:t>
            </a:r>
          </a:p>
          <a:p>
            <a:pPr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Validation metrics</a:t>
            </a:r>
          </a:p>
          <a:p>
            <a:pPr marL="628650" lvl="1" indent="-269875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Bond and angle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rmsZ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28650" lvl="1" indent="-269875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Ramachandran plot and rotamer favoured/outlier</a:t>
            </a:r>
          </a:p>
          <a:p>
            <a:pPr marL="804863" lvl="2" indent="-177800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Also/alternatively the Z-scores</a:t>
            </a:r>
          </a:p>
          <a:p>
            <a:pPr marL="628650" lvl="1" indent="-269875">
              <a:defRPr/>
            </a:pP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score and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Clashscore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(percentiles)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4546" y="916832"/>
            <a:ext cx="3512094" cy="5721587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>
          <a:xfrm>
            <a:off x="7537389" y="1237618"/>
            <a:ext cx="720080" cy="391182"/>
          </a:xfrm>
          <a:prstGeom prst="rightArrow">
            <a:avLst>
              <a:gd name="adj1" fmla="val 50000"/>
              <a:gd name="adj2" fmla="val 461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7535203" y="1775246"/>
            <a:ext cx="720080" cy="1365721"/>
          </a:xfrm>
          <a:prstGeom prst="rightArrow">
            <a:avLst>
              <a:gd name="adj1" fmla="val 50000"/>
              <a:gd name="adj2" fmla="val 2546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7535203" y="3429000"/>
            <a:ext cx="720080" cy="1584176"/>
          </a:xfrm>
          <a:prstGeom prst="rightArrow">
            <a:avLst>
              <a:gd name="adj1" fmla="val 50000"/>
              <a:gd name="adj2" fmla="val 25469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7508305" y="5373216"/>
            <a:ext cx="720080" cy="1152128"/>
          </a:xfrm>
          <a:prstGeom prst="rightArrow">
            <a:avLst>
              <a:gd name="adj1" fmla="val 50000"/>
              <a:gd name="adj2" fmla="val 21861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9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8689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 to know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2248" y="1456186"/>
            <a:ext cx="9606200" cy="5069159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the validity and value of a model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Accuracy and precision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Many different software tools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General: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PDB validation server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Non-protein: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CheckMyMetal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Privateer, DNATCO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Tools may check the same things differently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 a substitute for common sense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False positives do occur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Conflicting results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 all problems are detected (explicitly)</a:t>
            </a:r>
          </a:p>
          <a:p>
            <a:endParaRPr lang="en-US" dirty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Consolas" pitchFamily="49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49" y="2950318"/>
            <a:ext cx="1631504" cy="8375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710" y="4846708"/>
            <a:ext cx="1699463" cy="14976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018" y="1628800"/>
            <a:ext cx="178117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2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Summary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51384" y="1456186"/>
            <a:ext cx="10801200" cy="499715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There are a lot of different validation programs and metrics</a:t>
            </a:r>
          </a:p>
          <a:p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None of them are perfect; use common sense</a:t>
            </a:r>
          </a:p>
          <a:p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No model is perfect; do the best you can; let PDB-REDO help</a:t>
            </a:r>
          </a:p>
          <a:p>
            <a:pPr marL="0" indent="0">
              <a:buNone/>
            </a:pP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Always clearly describe what you did, and </a:t>
            </a:r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know why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6734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392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Acknowledgements</a:t>
            </a:r>
          </a:p>
        </p:txBody>
      </p:sp>
      <p:sp>
        <p:nvSpPr>
          <p:cNvPr id="8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6865" y="2204864"/>
            <a:ext cx="4129571" cy="4117551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Ida de Vries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Maarten Hekkelman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Bart van Beusekom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Krista Joosten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Anastassis Perrakis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RHPC facility</a:t>
            </a:r>
          </a:p>
          <a:p>
            <a:pPr marL="361950" lvl="1" indent="0">
              <a:buNone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  <a:p>
            <a:pPr marL="361950" lvl="1" indent="0">
              <a:buNone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9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523621" y="2204865"/>
            <a:ext cx="3419251" cy="3496473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Gert Vriend</a:t>
            </a:r>
          </a:p>
          <a:p>
            <a:pPr marL="0" indent="0">
              <a:buNone/>
            </a:pP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Jon Agirre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CCP4 developers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 annotators</a:t>
            </a:r>
          </a:p>
        </p:txBody>
      </p:sp>
      <p:sp>
        <p:nvSpPr>
          <p:cNvPr id="10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8030636" y="2204864"/>
            <a:ext cx="3225725" cy="342902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Garib Murshudov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Paul Emsley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 Nichols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Keitaro Yamashita</a:t>
            </a:r>
          </a:p>
          <a:p>
            <a:pPr marL="0" indent="0">
              <a:buNone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Xiang-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Ju</a:t>
            </a:r>
          </a:p>
          <a:p>
            <a:pPr marL="0" indent="0">
              <a:buNone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pic>
        <p:nvPicPr>
          <p:cNvPr id="11" name="Picture 2" descr="http://www2.mrc-lmb.cam.ac.uk/groups/murshudov/content/images/WG10-RGB-L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145" y="1258825"/>
            <a:ext cx="2524707" cy="749913"/>
          </a:xfrm>
          <a:prstGeom prst="rect">
            <a:avLst/>
          </a:prstGeom>
          <a:noFill/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adboudum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03" y="1313481"/>
            <a:ext cx="2479843" cy="707509"/>
          </a:xfrm>
          <a:prstGeom prst="rect">
            <a:avLst/>
          </a:prstGeom>
          <a:noFill/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6" descr="logo_NKI_ENG_trnsprnt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683" y="1052736"/>
            <a:ext cx="1880212" cy="103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7BF9F7-1831-4C5B-92EA-D385DD2E7B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192" y="4365104"/>
            <a:ext cx="1663877" cy="54076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EA8806CE-1575-4754-93BB-919C414D85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9243" y="3046414"/>
            <a:ext cx="2012584" cy="765171"/>
          </a:xfrm>
          <a:prstGeom prst="rect">
            <a:avLst/>
          </a:prstGeom>
        </p:spPr>
      </p:pic>
      <p:pic>
        <p:nvPicPr>
          <p:cNvPr id="3" name="Picture 2" descr="Home">
            <a:extLst>
              <a:ext uri="{FF2B5EF4-FFF2-40B4-BE49-F238E27FC236}">
                <a16:creationId xmlns:a16="http://schemas.microsoft.com/office/drawing/2014/main" id="{BD851425-7056-D8A1-5311-D6E12C18A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785" y="6044089"/>
            <a:ext cx="2870913" cy="62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A2C25F-9DA2-1766-B07C-E46E1CED67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524" y="6173871"/>
            <a:ext cx="1203737" cy="4743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031110-3180-5B15-B162-961C29DBE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237" y="6037726"/>
            <a:ext cx="698452" cy="59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2E3837-D924-5BBF-1ED5-1EDC190599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07" y="6108865"/>
            <a:ext cx="1715790" cy="549847"/>
          </a:xfrm>
          <a:prstGeom prst="rect">
            <a:avLst/>
          </a:prstGeom>
        </p:spPr>
      </p:pic>
      <p:pic>
        <p:nvPicPr>
          <p:cNvPr id="7" name="Picture 2" descr="Logo">
            <a:extLst>
              <a:ext uri="{FF2B5EF4-FFF2-40B4-BE49-F238E27FC236}">
                <a16:creationId xmlns:a16="http://schemas.microsoft.com/office/drawing/2014/main" id="{7B3AE354-9A76-C599-3493-0CC150D14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733" y="6009708"/>
            <a:ext cx="1160167" cy="56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Leinden Universiteit">
            <a:extLst>
              <a:ext uri="{FF2B5EF4-FFF2-40B4-BE49-F238E27FC236}">
                <a16:creationId xmlns:a16="http://schemas.microsoft.com/office/drawing/2014/main" id="{EB878692-182E-BD49-55A6-75C8061C0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329" y="5804983"/>
            <a:ext cx="1539246" cy="121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8C1AF9AD-F780-2E63-4BB9-3EC91616EA0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408868" y="5893790"/>
            <a:ext cx="50482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82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392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Bonds and angles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3183" y="1340769"/>
            <a:ext cx="8263767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 outliers 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Usually fitting errors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Express deviation in terms of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/>
              </a:rPr>
              <a:t>SD (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Z-scores)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Example: Z = 105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Large overall deviations                                   from ideal values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Express as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rmsZ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not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rmsd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Should be &lt; 1.000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tighter restraints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Consolas" pitchFamily="49" charset="0"/>
            </a:endParaRPr>
          </a:p>
        </p:txBody>
      </p:sp>
      <p:pic>
        <p:nvPicPr>
          <p:cNvPr id="6" name="Picture 2" descr="G:\Teaching\CCP4_APS_2011\figure2.8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4" y="1427570"/>
            <a:ext cx="3240360" cy="4644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453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4528" y="0"/>
            <a:ext cx="10382944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Backbone torsion angles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9740" y="1340769"/>
            <a:ext cx="8590596" cy="5282951"/>
          </a:xfrm>
        </p:spPr>
        <p:txBody>
          <a:bodyPr>
            <a:normAutofit lnSpcReduction="10000"/>
          </a:bodyPr>
          <a:lstStyle/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Ramachandran plot </a:t>
            </a:r>
          </a:p>
          <a:p>
            <a:pPr marL="542925" lvl="1" indent="-277813">
              <a:defRPr/>
            </a:pP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φ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and </a:t>
            </a: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ψ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angles</a:t>
            </a:r>
          </a:p>
          <a:p>
            <a:pPr marL="542925" lvl="1" indent="-277813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Not all conformations are possible</a:t>
            </a:r>
          </a:p>
          <a:p>
            <a:pPr marL="542925" lvl="1" indent="-277813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Compare to the whole PDB or a subset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142875" indent="-277813">
              <a:defRPr/>
            </a:pPr>
            <a: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Different implementations</a:t>
            </a:r>
          </a:p>
          <a:p>
            <a:pPr marL="542925" lvl="1" indent="-277813">
              <a:defRPr/>
            </a:pP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COOT: preferred, okay, outlier </a:t>
            </a:r>
          </a:p>
          <a:p>
            <a:pPr marL="808038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Good for finding specific individual problems</a:t>
            </a:r>
          </a:p>
          <a:p>
            <a:pPr marL="808038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severity of outlier on the plot</a:t>
            </a:r>
          </a:p>
          <a:p>
            <a:pPr marL="542925" lvl="1" indent="-27781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Tortoize,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Phenix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whole plot Rama-Z</a:t>
            </a:r>
          </a:p>
          <a:p>
            <a:pPr marL="808038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Good for checking building and refinement progress</a:t>
            </a:r>
          </a:p>
          <a:p>
            <a:pPr marL="808038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Sensitive to over-restraining</a:t>
            </a:r>
          </a:p>
        </p:txBody>
      </p:sp>
      <p:pic>
        <p:nvPicPr>
          <p:cNvPr id="8" name="Picture 3" descr="F2ab_ProCh_vs_New_distr"/>
          <p:cNvPicPr>
            <a:picLocks noChangeAspect="1" noChangeArrowheads="1"/>
          </p:cNvPicPr>
          <p:nvPr/>
        </p:nvPicPr>
        <p:blipFill>
          <a:blip r:embed="rId2" cstate="print"/>
          <a:srcRect l="50672"/>
          <a:stretch>
            <a:fillRect/>
          </a:stretch>
        </p:blipFill>
        <p:spPr bwMode="auto">
          <a:xfrm>
            <a:off x="7882795" y="1340769"/>
            <a:ext cx="3828666" cy="381642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C6276FC-740A-43A2-9C4E-B4BB826F6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59242" y="908720"/>
            <a:ext cx="3007895" cy="5715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AC6E76-4A06-941C-7B13-2F75F04D1B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540" b="49689"/>
          <a:stretch/>
        </p:blipFill>
        <p:spPr bwMode="auto">
          <a:xfrm>
            <a:off x="8616280" y="1115108"/>
            <a:ext cx="2753637" cy="5508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564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937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Backbone torsion angles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8918" y="1340769"/>
            <a:ext cx="10689650" cy="5069159"/>
          </a:xfrm>
        </p:spPr>
        <p:txBody>
          <a:bodyPr>
            <a:normAutofit/>
          </a:bodyPr>
          <a:lstStyle/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Peptides are flat</a:t>
            </a:r>
          </a:p>
          <a:p>
            <a:pPr marL="549276" lvl="1">
              <a:defRPr/>
            </a:pP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ω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angle is ~180° (</a:t>
            </a:r>
            <a:r>
              <a:rPr lang="en-GB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or ~0° (</a:t>
            </a:r>
            <a:r>
              <a:rPr lang="en-GB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cis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549276"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Fitting errors or the wrong restraints cause outliers</a:t>
            </a:r>
          </a:p>
          <a:p>
            <a:pPr marL="949326" lvl="2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COOT treats all peptides as </a:t>
            </a:r>
            <a:r>
              <a:rPr lang="en-GB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 default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32224" y="3501008"/>
            <a:ext cx="9527552" cy="2980928"/>
          </a:xfrm>
          <a:prstGeom prst="rect">
            <a:avLst/>
          </a:prstGeom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041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2832" y="1417638"/>
            <a:ext cx="3369568" cy="51509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29" y="1340769"/>
            <a:ext cx="7515887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Steric hindrance causes discrete rotamers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against (backbone specific) distributions from the PDB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Outliers are fitting errors or false positives</a:t>
            </a:r>
          </a:p>
        </p:txBody>
      </p:sp>
      <p:pic>
        <p:nvPicPr>
          <p:cNvPr id="3074" name="Picture 2" descr="http://www.cmbi.ru.nl/~hvensela/EGFR-verslag/rotam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19936" y="2520255"/>
            <a:ext cx="6056228" cy="3957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1336" y="1004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Side chain torsion angles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3717032"/>
            <a:ext cx="6480720" cy="2918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6465" y="2678044"/>
            <a:ext cx="3949686" cy="3888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470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2221</Words>
  <Application>Microsoft Office PowerPoint</Application>
  <PresentationFormat>Widescreen</PresentationFormat>
  <Paragraphs>447</Paragraphs>
  <Slides>51</Slides>
  <Notes>18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Bauhaus 93</vt:lpstr>
      <vt:lpstr>Times New Roman</vt:lpstr>
      <vt:lpstr>Courier New</vt:lpstr>
      <vt:lpstr>Consolas</vt:lpstr>
      <vt:lpstr>Arial</vt:lpstr>
      <vt:lpstr>Calibri</vt:lpstr>
      <vt:lpstr>Office-thema</vt:lpstr>
      <vt:lpstr>How good is my model? Can I improve it?</vt:lpstr>
      <vt:lpstr>We want to know...</vt:lpstr>
      <vt:lpstr>Is my model as good as it can be?</vt:lpstr>
      <vt:lpstr>Validation</vt:lpstr>
      <vt:lpstr>Need to know</vt:lpstr>
      <vt:lpstr>Bonds and angles</vt:lpstr>
      <vt:lpstr>Backbone torsion angles</vt:lpstr>
      <vt:lpstr>Backbone torsion angles</vt:lpstr>
      <vt:lpstr>Side chain torsion angles</vt:lpstr>
      <vt:lpstr>DNA and RNA</vt:lpstr>
      <vt:lpstr>Bumps/clashes</vt:lpstr>
      <vt:lpstr>Hydrogen bonds</vt:lpstr>
      <vt:lpstr>Metal ions</vt:lpstr>
      <vt:lpstr>Metal ion identification and validation</vt:lpstr>
      <vt:lpstr>Metal ions</vt:lpstr>
      <vt:lpstr>Ligands</vt:lpstr>
      <vt:lpstr>PowerPoint Presentation</vt:lpstr>
      <vt:lpstr>Model optimisation = making choices </vt:lpstr>
      <vt:lpstr>PDB-REDO</vt:lpstr>
      <vt:lpstr>Features and algorithms</vt:lpstr>
      <vt:lpstr>Features and algorithms</vt:lpstr>
      <vt:lpstr>Added value of zinc restraints</vt:lpstr>
      <vt:lpstr>Added value of octahedral restraints</vt:lpstr>
      <vt:lpstr>Homology-based H-bond restraints</vt:lpstr>
      <vt:lpstr>HODER: HOmology-DErivid Restraints</vt:lpstr>
      <vt:lpstr>Added effect of homology restraints</vt:lpstr>
      <vt:lpstr>Nucleic acid features</vt:lpstr>
      <vt:lpstr>Effect of nucleic acid restraints</vt:lpstr>
      <vt:lpstr>Model rebuilding</vt:lpstr>
      <vt:lpstr>Homology-based loop building</vt:lpstr>
      <vt:lpstr>Real-life example</vt:lpstr>
      <vt:lpstr>Automated N-glycan handling</vt:lpstr>
      <vt:lpstr>Validation</vt:lpstr>
      <vt:lpstr>PowerPoint Presentation</vt:lpstr>
      <vt:lpstr>PowerPoint Presentation</vt:lpstr>
      <vt:lpstr>PowerPoint Presentation</vt:lpstr>
      <vt:lpstr>Using PDB-REDO</vt:lpstr>
      <vt:lpstr>PDB-REDO output</vt:lpstr>
      <vt:lpstr>PowerPoint Presentation</vt:lpstr>
      <vt:lpstr>PowerPoint Presentation</vt:lpstr>
      <vt:lpstr>PowerPoint Presentation</vt:lpstr>
      <vt:lpstr>PDB deposition</vt:lpstr>
      <vt:lpstr>PDB deposition</vt:lpstr>
      <vt:lpstr>Preparing for PDB deposition</vt:lpstr>
      <vt:lpstr>PDB deposition</vt:lpstr>
      <vt:lpstr>PDB annotation</vt:lpstr>
      <vt:lpstr>Publication</vt:lpstr>
      <vt:lpstr>Things you should have</vt:lpstr>
      <vt:lpstr>Table 1 data</vt:lpstr>
      <vt:lpstr>Summary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PDB_REDO</dc:title>
  <dc:creator>Robbie P. Joosten</dc:creator>
  <cp:lastModifiedBy>Robbie Joosten</cp:lastModifiedBy>
  <cp:revision>483</cp:revision>
  <dcterms:created xsi:type="dcterms:W3CDTF">2012-05-22T07:00:55Z</dcterms:created>
  <dcterms:modified xsi:type="dcterms:W3CDTF">2024-12-02T11:30:02Z</dcterms:modified>
</cp:coreProperties>
</file>